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0" r:id="rId6"/>
    <p:sldId id="266" r:id="rId7"/>
    <p:sldId id="267" r:id="rId8"/>
  </p:sldIdLst>
  <p:sldSz cx="9144000" cy="5143500" type="screen16x9"/>
  <p:notesSz cx="9144000" cy="5143500"/>
  <p:embeddedFontLst>
    <p:embeddedFont>
      <p:font typeface="Comfortaa" charset="0"/>
      <p:regular r:id="rId10"/>
      <p:bold r:id="rId11"/>
    </p:embeddedFont>
    <p:embeddedFont>
      <p:font typeface="Walter Turncoat" charset="0"/>
      <p:regular r:id="rId12"/>
    </p:embeddedFont>
  </p:embeddedFontLst>
  <p:defaultTextStyle>
    <a:defPPr>
      <a:defRPr lang="en-US"/>
    </a:defPPr>
    <a:lvl1pPr marL="0" lvl="0" algn="l" rtl="0">
      <a:defRPr lang="en-US" sz="1800" dirty="0">
        <a:solidFill>
          <a:schemeClr val="tx1"/>
        </a:solidFill>
        <a:latin typeface="+mn-lt"/>
      </a:defRPr>
    </a:lvl1pPr>
    <a:lvl2pPr marL="457200" lvl="1" algn="l" rtl="0">
      <a:defRPr lang="en-US" sz="1800" dirty="0">
        <a:solidFill>
          <a:schemeClr val="tx1"/>
        </a:solidFill>
        <a:latin typeface="+mn-lt"/>
      </a:defRPr>
    </a:lvl2pPr>
    <a:lvl3pPr marL="914400" lvl="2" algn="l" rtl="0">
      <a:defRPr lang="en-US" sz="1800" dirty="0">
        <a:solidFill>
          <a:schemeClr val="tx1"/>
        </a:solidFill>
        <a:latin typeface="+mn-lt"/>
      </a:defRPr>
    </a:lvl3pPr>
    <a:lvl4pPr marL="1371600" lvl="3" algn="l" rtl="0">
      <a:defRPr lang="en-US" sz="1800" dirty="0">
        <a:solidFill>
          <a:schemeClr val="tx1"/>
        </a:solidFill>
        <a:latin typeface="+mn-lt"/>
      </a:defRPr>
    </a:lvl4pPr>
    <a:lvl5pPr marL="1828800" lvl="4" algn="l" rtl="0">
      <a:defRPr lang="en-US" sz="1800" dirty="0">
        <a:solidFill>
          <a:schemeClr val="tx1"/>
        </a:solidFill>
        <a:latin typeface="+mn-lt"/>
      </a:defRPr>
    </a:lvl5pPr>
    <a:lvl6pPr marL="2286000" lvl="5" algn="l" rtl="0">
      <a:defRPr lang="en-US" sz="1800" dirty="0">
        <a:solidFill>
          <a:schemeClr val="tx1"/>
        </a:solidFill>
        <a:latin typeface="+mn-lt"/>
      </a:defRPr>
    </a:lvl6pPr>
    <a:lvl7pPr marL="2743200" lvl="6" algn="l" rtl="0">
      <a:defRPr lang="en-US" sz="1800" dirty="0">
        <a:solidFill>
          <a:schemeClr val="tx1"/>
        </a:solidFill>
        <a:latin typeface="+mn-lt"/>
      </a:defRPr>
    </a:lvl7pPr>
    <a:lvl8pPr marL="3200400" lvl="7" algn="l" rtl="0">
      <a:defRPr lang="en-US" sz="1800" dirty="0">
        <a:solidFill>
          <a:schemeClr val="tx1"/>
        </a:solidFill>
        <a:latin typeface="+mn-lt"/>
      </a:defRPr>
    </a:lvl8pPr>
    <a:lvl9pPr marL="3657600" lvl="8" algn="l" rtl="0">
      <a:defRPr lang="en-US" sz="1800" dirty="0">
        <a:solidFill>
          <a:schemeClr val="tx1"/>
        </a:solidFill>
        <a:latin typeface="+mn-lt"/>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28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459-4C01-9248-BDAA-F28591FAF6F5}" type="datetimeFigureOut">
              <a:rPr lang="en-US" smtClean="0"/>
              <a:t>11/10/2023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327042-6B61-B148-8485-8BBBFAA13D24}" type="slidenum">
              <a:rPr lang="en-US" smtClean="0"/>
              <a:t>‹#›</a:t>
            </a:fld>
            <a:endParaRPr lang="en-US"/>
          </a:p>
        </p:txBody>
      </p:sp>
    </p:spTree>
    <p:extLst>
      <p:ext uri="{BB962C8B-B14F-4D97-AF65-F5344CB8AC3E}">
        <p14:creationId xmlns:p14="http://schemas.microsoft.com/office/powerpoint/2010/main" val="108032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69327042-6B61-B148-8485-8BBBFAA13D24}" type="slidenum">
              <a:rPr lang="en-US" smtClean="0"/>
              <a:t>1</a:t>
            </a:fld>
            <a:endParaRPr lang="en-US"/>
          </a:p>
        </p:txBody>
      </p:sp>
    </p:spTree>
    <p:extLst>
      <p:ext uri="{BB962C8B-B14F-4D97-AF65-F5344CB8AC3E}">
        <p14:creationId xmlns:p14="http://schemas.microsoft.com/office/powerpoint/2010/main" val="3930349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3">
            <a:alpha val="46000"/>
          </a:schemeClr>
        </a:solidFill>
        <a:effectLst/>
      </p:bgPr>
    </p:bg>
    <p:spTree>
      <p:nvGrpSpPr>
        <p:cNvPr id="1" name=""/>
        <p:cNvGrpSpPr/>
        <p:nvPr/>
      </p:nvGrpSpPr>
      <p:grpSpPr>
        <a:xfrm>
          <a:off x="0" y="0"/>
          <a:ext cx="0" cy="0"/>
          <a:chOff x="0" y="0"/>
          <a:chExt cx="0" cy="0"/>
        </a:xfrm>
      </p:grpSpPr>
      <p:pic>
        <p:nvPicPr>
          <p:cNvPr id="2" name="Рисунок 1">
            <a:extLst>
              <a:ext uri="{61204C36-67D8-4F1C-9A0A-CC77FC87152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75CBED9-FA27-468A-BC12-ACB3FE580D56}"/>
              </a:ext>
            </a:extLst>
          </p:cNvPr>
          <p:cNvPicPr/>
          <p:nvPr userDrawn="1"/>
        </p:nvPicPr>
        <p:blipFill>
          <a:blip r:embed="rId2">
            <a:alphaModFix amt="35000"/>
          </a:blip>
          <a:srcRect b="16630"/>
          <a:stretch>
            <a:fillRect/>
          </a:stretch>
        </p:blipFill>
        <p:spPr>
          <a:xfrm>
            <a:off x="0" y="0"/>
            <a:ext cx="9144000" cy="5140951"/>
          </a:xfrm>
          <a:prstGeom prst="rect">
            <a:avLst/>
          </a:prstGeom>
          <a:noFill/>
        </p:spPr>
      </p:pic>
      <p:sp>
        <p:nvSpPr>
          <p:cNvPr id="3" name="5-Point Star 74">
            <a:extLst>
              <a:ext uri="{9C8274C9-C6CB-4F63-A703-0BE7749BCAA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5E77895-EB12-47CE-9593-959766A25278}"/>
              </a:ext>
            </a:extLst>
          </p:cNvPr>
          <p:cNvSpPr/>
          <p:nvPr userDrawn="1"/>
        </p:nvSpPr>
        <p:spPr>
          <a:xfrm rot="20665382">
            <a:off x="379851" y="452978"/>
            <a:ext cx="3277357" cy="3277357"/>
          </a:xfrm>
          <a:prstGeom prst="star5">
            <a:avLst>
              <a:gd name="adj" fmla="val 25390"/>
              <a:gd name="hf" fmla="val 105146"/>
              <a:gd name="vf" fmla="val 110557"/>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Heart 30">
            <a:extLst>
              <a:ext uri="{DF5DFDEF-BD88-4409-9169-01C2197A87D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8EFD08D-6635-4DE2-B7FD-27082F1BF583}"/>
              </a:ext>
            </a:extLst>
          </p:cNvPr>
          <p:cNvSpPr/>
          <p:nvPr userDrawn="1"/>
        </p:nvSpPr>
        <p:spPr>
          <a:xfrm rot="20526828">
            <a:off x="4475832" y="1738986"/>
            <a:ext cx="828653" cy="696587"/>
          </a:xfrm>
          <a:custGeom>
            <a:avLst/>
            <a:gdLst/>
            <a:ahLst/>
            <a:cxnLst/>
            <a:rect l="0" t="0" r="r" b="b"/>
            <a:pathLst>
              <a:path w="1104871" h="928783">
                <a:moveTo>
                  <a:pt x="544000" y="158948"/>
                </a:moveTo>
                <a:cubicBezTo>
                  <a:pt x="707169" y="-275977"/>
                  <a:pt x="1720042" y="248105"/>
                  <a:pt x="544000" y="928783"/>
                </a:cubicBezTo>
                <a:cubicBezTo>
                  <a:pt x="-597751" y="282396"/>
                  <a:pt x="387690" y="-282835"/>
                  <a:pt x="544000" y="158948"/>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Freeform 76">
            <a:extLst>
              <a:ext uri="{3D2D84F8-B4FB-43A9-922B-55E25009660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72AB36B-2D7C-487F-AB55-F70571F76BB8}"/>
              </a:ext>
            </a:extLst>
          </p:cNvPr>
          <p:cNvSpPr/>
          <p:nvPr userDrawn="1"/>
        </p:nvSpPr>
        <p:spPr>
          <a:xfrm rot="1966132">
            <a:off x="3887114" y="906261"/>
            <a:ext cx="1409154" cy="924904"/>
          </a:xfrm>
          <a:custGeom>
            <a:avLst/>
            <a:gdLst/>
            <a:ahLst/>
            <a:cxnLst/>
            <a:rect l="0" t="0" r="r" b="b"/>
            <a:pathLst>
              <a:path w="1878872" h="1233206">
                <a:moveTo>
                  <a:pt x="0" y="1233206"/>
                </a:moveTo>
                <a:cubicBezTo>
                  <a:pt x="76232" y="892981"/>
                  <a:pt x="259701" y="546963"/>
                  <a:pt x="571030" y="396925"/>
                </a:cubicBezTo>
                <a:cubicBezTo>
                  <a:pt x="882359" y="246887"/>
                  <a:pt x="1077343" y="553256"/>
                  <a:pt x="1031537" y="715508"/>
                </a:cubicBezTo>
                <a:cubicBezTo>
                  <a:pt x="985731" y="877760"/>
                  <a:pt x="758820" y="908641"/>
                  <a:pt x="714413" y="709712"/>
                </a:cubicBezTo>
                <a:cubicBezTo>
                  <a:pt x="670006" y="510784"/>
                  <a:pt x="892723" y="186890"/>
                  <a:pt x="1086799" y="78342"/>
                </a:cubicBezTo>
                <a:cubicBezTo>
                  <a:pt x="1280875" y="-30205"/>
                  <a:pt x="1585682" y="-15350"/>
                  <a:pt x="1878872" y="58430"/>
                </a:cubicBezTo>
              </a:path>
            </a:pathLst>
          </a:custGeom>
          <a:noFill/>
          <a:ln w="25400"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Title 1">
            <a:extLst>
              <a:ext uri="{36C6C113-CDB2-4604-9368-08019E22674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DB0B4AE-7ABF-4FD7-8A39-07D04B6AAE3B}"/>
              </a:ext>
            </a:extLst>
          </p:cNvPr>
          <p:cNvSpPr>
            <a:spLocks noGrp="1"/>
          </p:cNvSpPr>
          <p:nvPr>
            <p:ph type="title" idx="10"/>
          </p:nvPr>
        </p:nvSpPr>
        <p:spPr>
          <a:xfrm>
            <a:off x="5530457" y="1194197"/>
            <a:ext cx="2984892" cy="1995811"/>
          </a:xfrm>
        </p:spPr>
        <p:txBody>
          <a:bodyPr vert="horz" rtlCol="0" anchor="ctr">
            <a:noAutofit/>
          </a:bodyPr>
          <a:lstStyle>
            <a:lvl1pPr lvl="0" algn="l">
              <a:lnSpc>
                <a:spcPct val="100000"/>
              </a:lnSpc>
              <a:defRPr lang="en-US" sz="4000" b="0" dirty="0">
                <a:latin typeface="Walter Turncoat"/>
              </a:defRPr>
            </a:lvl1pPr>
          </a:lstStyle>
          <a:p>
            <a:r>
              <a:rPr lang="en-US" dirty="0"/>
              <a:t>Name</a:t>
            </a:r>
            <a:br>
              <a:rPr lang="en-US" dirty="0"/>
            </a:br>
            <a:r>
              <a:rPr lang="en-US" dirty="0"/>
              <a:t>Last name</a:t>
            </a:r>
          </a:p>
        </p:txBody>
      </p:sp>
      <p:sp>
        <p:nvSpPr>
          <p:cNvPr id="7" name="Text Placeholder 2">
            <a:extLst>
              <a:ext uri="{EA7C9286-B8E1-49B0-9479-101D8A619E0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55D8A4D-2D5A-4577-A805-C78008BDA0DE}"/>
              </a:ext>
            </a:extLst>
          </p:cNvPr>
          <p:cNvSpPr>
            <a:spLocks noGrp="1"/>
          </p:cNvSpPr>
          <p:nvPr>
            <p:ph type="body" idx="11"/>
          </p:nvPr>
        </p:nvSpPr>
        <p:spPr>
          <a:xfrm>
            <a:off x="5547498" y="3327169"/>
            <a:ext cx="2752344" cy="605790"/>
          </a:xfrm>
        </p:spPr>
        <p:txBody>
          <a:bodyPr vert="horz" rtlCol="0">
            <a:noAutofit/>
          </a:bodyPr>
          <a:lstStyle>
            <a:lvl1pPr marL="0" lvl="0" indent="0" algn="l">
              <a:lnSpc>
                <a:spcPct val="125000"/>
              </a:lnSpc>
              <a:buNone/>
              <a:defRPr lang="en-US" sz="1400" dirty="0">
                <a:solidFill>
                  <a:schemeClr val="tx1"/>
                </a:solidFill>
              </a:defRPr>
            </a:lvl1pPr>
            <a:lvl2pPr marL="457200" lvl="1" indent="0">
              <a:buNone/>
              <a:defRPr lang="en-US" sz="2000" dirty="0">
                <a:solidFill>
                  <a:schemeClr val="tx1">
                    <a:tint val="75000"/>
                  </a:schemeClr>
                </a:solidFill>
              </a:defRPr>
            </a:lvl2pPr>
            <a:lvl3pPr marL="914400" lvl="2" indent="0">
              <a:buNone/>
              <a:defRPr lang="en-US" sz="1800" dirty="0">
                <a:solidFill>
                  <a:schemeClr val="tx1">
                    <a:tint val="75000"/>
                  </a:schemeClr>
                </a:solidFill>
              </a:defRPr>
            </a:lvl3pPr>
            <a:lvl4pPr marL="1371600" lvl="3" indent="0">
              <a:buNone/>
              <a:defRPr lang="en-US" sz="1600" dirty="0">
                <a:solidFill>
                  <a:schemeClr val="tx1">
                    <a:tint val="75000"/>
                  </a:schemeClr>
                </a:solidFill>
              </a:defRPr>
            </a:lvl4pPr>
            <a:lvl5pPr marL="1828800" lvl="4" indent="0">
              <a:buNone/>
              <a:defRPr lang="en-US" sz="1600" dirty="0">
                <a:solidFill>
                  <a:schemeClr val="tx1">
                    <a:tint val="75000"/>
                  </a:schemeClr>
                </a:solidFill>
              </a:defRPr>
            </a:lvl5pPr>
            <a:lvl6pPr marL="2286000" lvl="5" indent="0">
              <a:buNone/>
              <a:defRPr lang="en-US" sz="1600" dirty="0">
                <a:solidFill>
                  <a:schemeClr val="tx1">
                    <a:tint val="75000"/>
                  </a:schemeClr>
                </a:solidFill>
              </a:defRPr>
            </a:lvl6pPr>
            <a:lvl7pPr marL="2743200" lvl="6" indent="0">
              <a:buNone/>
              <a:defRPr lang="en-US" sz="1600" dirty="0">
                <a:solidFill>
                  <a:schemeClr val="tx1">
                    <a:tint val="75000"/>
                  </a:schemeClr>
                </a:solidFill>
              </a:defRPr>
            </a:lvl7pPr>
            <a:lvl8pPr marL="3200400" lvl="7" indent="0">
              <a:buNone/>
              <a:defRPr lang="en-US" sz="1600" dirty="0">
                <a:solidFill>
                  <a:schemeClr val="tx1">
                    <a:tint val="75000"/>
                  </a:schemeClr>
                </a:solidFill>
              </a:defRPr>
            </a:lvl8pPr>
            <a:lvl9pPr marL="3657600" lvl="8" indent="0">
              <a:buNone/>
              <a:defRPr lang="en-US" sz="1600" dirty="0">
                <a:solidFill>
                  <a:schemeClr val="tx1">
                    <a:tint val="75000"/>
                  </a:schemeClr>
                </a:solidFill>
              </a:defRPr>
            </a:lvl9pPr>
          </a:lstStyle>
          <a:p>
            <a:pPr lvl="0"/>
            <a:r>
              <a:rPr lang="en-US" dirty="0"/>
              <a:t>Edit Master text styles</a:t>
            </a:r>
          </a:p>
        </p:txBody>
      </p:sp>
      <p:sp>
        <p:nvSpPr>
          <p:cNvPr id="8" name="5-Point Star 27">
            <a:extLst>
              <a:ext uri="{FCDBE003-0216-4448-B4CB-C4751C28457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03C1B5-FF37-46BA-AC3E-553EF9C5CE91}"/>
              </a:ext>
            </a:extLst>
          </p:cNvPr>
          <p:cNvSpPr/>
          <p:nvPr userDrawn="1"/>
        </p:nvSpPr>
        <p:spPr>
          <a:xfrm rot="20665382">
            <a:off x="174393" y="518760"/>
            <a:ext cx="3280082" cy="3461490"/>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Picture Placeholder 82">
            <a:extLst>
              <a:ext uri="{65923E01-37BB-4968-AFED-DBA66D3A4A3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095C499-FF40-408D-B811-8CEEDC663AA0}"/>
              </a:ext>
            </a:extLst>
          </p:cNvPr>
          <p:cNvSpPr>
            <a:spLocks noGrp="1"/>
          </p:cNvSpPr>
          <p:nvPr>
            <p:ph type="pic" idx="12"/>
          </p:nvPr>
        </p:nvSpPr>
        <p:spPr>
          <a:xfrm>
            <a:off x="1797302" y="1194197"/>
            <a:ext cx="3076575" cy="3075384"/>
          </a:xfrm>
          <a:custGeom>
            <a:avLst/>
            <a:gdLst/>
            <a:ahLst/>
            <a:cxnLst/>
            <a:rect l="0" t="0" r="r" b="b"/>
            <a:pathLst>
              <a:path w="4102100" h="4100512">
                <a:moveTo>
                  <a:pt x="2051050" y="0"/>
                </a:moveTo>
                <a:cubicBezTo>
                  <a:pt x="3183814" y="0"/>
                  <a:pt x="4102100" y="917931"/>
                  <a:pt x="4102100" y="2050256"/>
                </a:cubicBezTo>
                <a:cubicBezTo>
                  <a:pt x="4102100" y="3182581"/>
                  <a:pt x="3183814" y="4100512"/>
                  <a:pt x="2051050" y="4100512"/>
                </a:cubicBezTo>
                <a:cubicBezTo>
                  <a:pt x="918286" y="4100512"/>
                  <a:pt x="0" y="3182581"/>
                  <a:pt x="0" y="2050256"/>
                </a:cubicBezTo>
                <a:cubicBezTo>
                  <a:pt x="0" y="1979486"/>
                  <a:pt x="3587" y="1909553"/>
                  <a:pt x="10589" y="1840629"/>
                </a:cubicBezTo>
                <a:lnTo>
                  <a:pt x="36952" y="1667958"/>
                </a:lnTo>
                <a:lnTo>
                  <a:pt x="101250" y="1674440"/>
                </a:lnTo>
                <a:cubicBezTo>
                  <a:pt x="303452" y="1674440"/>
                  <a:pt x="467369" y="1510523"/>
                  <a:pt x="467369" y="1308321"/>
                </a:cubicBezTo>
                <a:cubicBezTo>
                  <a:pt x="467369" y="1181945"/>
                  <a:pt x="403339" y="1070524"/>
                  <a:pt x="305951" y="1004730"/>
                </a:cubicBezTo>
                <a:lnTo>
                  <a:pt x="293228" y="997824"/>
                </a:lnTo>
                <a:lnTo>
                  <a:pt x="350287" y="903939"/>
                </a:lnTo>
                <a:cubicBezTo>
                  <a:pt x="718876" y="358567"/>
                  <a:pt x="1343073" y="0"/>
                  <a:pt x="2051050" y="0"/>
                </a:cubicBezTo>
                <a:close/>
              </a:path>
            </a:pathLst>
          </a:custGeom>
        </p:spPr>
        <p:txBody>
          <a:bodyPr vert="horz" wrap="square" rtlCol="0">
            <a:noAutofit/>
          </a:bodyPr>
          <a:lstStyle/>
          <a:p>
            <a:endParaRPr lang="en-US" dirty="0"/>
          </a:p>
        </p:txBody>
      </p:sp>
      <p:sp>
        <p:nvSpPr>
          <p:cNvPr id="10" name="Oval 83">
            <a:extLst>
              <a:ext uri="{629B5EF1-B785-4427-964E-360C871C8C6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E6708AC-6F8E-47FA-964B-685DDAA8D5E9}"/>
              </a:ext>
            </a:extLst>
          </p:cNvPr>
          <p:cNvSpPr/>
          <p:nvPr userDrawn="1"/>
        </p:nvSpPr>
        <p:spPr>
          <a:xfrm>
            <a:off x="1598650" y="1900848"/>
            <a:ext cx="549178" cy="549178"/>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Date Placeholder 1">
            <a:extLst>
              <a:ext uri="{987A72E4-1D1D-4069-B8C7-E2A3B0A223A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1A17040-D9B1-42E3-B8CC-149EC3920269}"/>
              </a:ext>
            </a:extLst>
          </p:cNvPr>
          <p:cNvSpPr>
            <a:spLocks noGrp="1"/>
          </p:cNvSpPr>
          <p:nvPr>
            <p:ph type="dt" sz="half" idx="13"/>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2" name="Footer Placeholder 1">
            <a:extLst>
              <a:ext uri="{1E182776-DA0E-401A-B42C-7B43E9C698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675DE5E-A786-42D4-98D5-CF9A9F392191}"/>
              </a:ext>
            </a:extLst>
          </p:cNvPr>
          <p:cNvSpPr>
            <a:spLocks noGrp="1"/>
          </p:cNvSpPr>
          <p:nvPr>
            <p:ph type="ftr" sz="quarter" idx="14"/>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pic>
        <p:nvPicPr>
          <p:cNvPr id="13" name="Рисунок 12">
            <a:extLst>
              <a:ext uri="{B2D39C28-6A25-49EC-8127-33EF371C46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6DA36FA-5924-49DE-B34F-68E949488BD6}"/>
              </a:ext>
            </a:extLst>
          </p:cNvPr>
          <p:cNvPicPr/>
          <p:nvPr userDrawn="1"/>
        </p:nvPicPr>
        <p:blipFill>
          <a:blip r:embed="rId3"/>
          <a:stretch>
            <a:fillRect/>
          </a:stretch>
        </p:blipFill>
        <p:spPr>
          <a:xfrm rot="1680000">
            <a:off x="3711940" y="3305175"/>
            <a:ext cx="1720119" cy="1396107"/>
          </a:xfrm>
          <a:prstGeom prst="rect">
            <a:avLst/>
          </a:prstGeom>
          <a:noFill/>
        </p:spPr>
      </p:pic>
    </p:spTree>
    <p:extLst>
      <p:ext uri="{491F221B-DAEA-49A1-AFB5-4345445AAE6D}">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Lessons to be learned">
    <p:bg>
      <p:bgPr>
        <a:solidFill>
          <a:schemeClr val="accent3"/>
        </a:solidFill>
        <a:effectLst/>
      </p:bgPr>
    </p:bg>
    <p:spTree>
      <p:nvGrpSpPr>
        <p:cNvPr id="1" name=""/>
        <p:cNvGrpSpPr/>
        <p:nvPr/>
      </p:nvGrpSpPr>
      <p:grpSpPr>
        <a:xfrm>
          <a:off x="0" y="0"/>
          <a:ext cx="0" cy="0"/>
          <a:chOff x="0" y="0"/>
          <a:chExt cx="0" cy="0"/>
        </a:xfrm>
      </p:grpSpPr>
      <p:pic>
        <p:nvPicPr>
          <p:cNvPr id="2" name="Picture 38">
            <a:extLst>
              <a:ext uri="{83584045-4072-40B2-B587-3568A0D10E5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E6A1A7C-95A3-4501-A88F-A4DC830E2B22}"/>
              </a:ext>
            </a:extLst>
          </p:cNvPr>
          <p:cNvPicPr/>
          <p:nvPr userDrawn="1"/>
        </p:nvPicPr>
        <p:blipFill>
          <a:blip r:embed="rId2">
            <a:duotone>
              <a:srgbClr val="000000"/>
              <a:schemeClr val="accent4">
                <a:tint val="45000"/>
                <a:satMod val="400000"/>
              </a:schemeClr>
            </a:duotone>
          </a:blip>
          <a:srcRect l="1869" t="1747" r="781" b="56769"/>
          <a:stretch>
            <a:fillRect/>
          </a:stretch>
        </p:blipFill>
        <p:spPr>
          <a:xfrm>
            <a:off x="0" y="4385930"/>
            <a:ext cx="9144000" cy="757569"/>
          </a:xfrm>
          <a:prstGeom prst="rect">
            <a:avLst/>
          </a:prstGeom>
          <a:noFill/>
        </p:spPr>
      </p:pic>
      <p:pic>
        <p:nvPicPr>
          <p:cNvPr id="3" name="Picture 45">
            <a:extLst>
              <a:ext uri="{FAD96634-AEBB-4D30-A7BC-9D07A1BA656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88750DC-230C-4038-B059-80BAFE7A75E2}"/>
              </a:ext>
            </a:extLst>
          </p:cNvPr>
          <p:cNvPicPr/>
          <p:nvPr userDrawn="1"/>
        </p:nvPicPr>
        <p:blipFill>
          <a:blip r:embed="rId3">
            <a:alphaModFix amt="35000"/>
          </a:blip>
          <a:srcRect l="14817" t="5171" r="5172" b="-1"/>
          <a:stretch>
            <a:fillRect/>
          </a:stretch>
        </p:blipFill>
        <p:spPr>
          <a:xfrm rot="16200000">
            <a:off x="2000250" y="-2000250"/>
            <a:ext cx="5143500" cy="9144000"/>
          </a:xfrm>
          <a:prstGeom prst="rect">
            <a:avLst/>
          </a:prstGeom>
          <a:noFill/>
        </p:spPr>
      </p:pic>
      <p:sp>
        <p:nvSpPr>
          <p:cNvPr id="4" name="Text Placeholder 4">
            <a:extLst>
              <a:ext uri="{E9BDCC4B-6F16-4819-A8B1-D98FD2AEE88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DE4769F-BDC6-4F7C-A275-B25AEAE664E2}"/>
              </a:ext>
            </a:extLst>
          </p:cNvPr>
          <p:cNvSpPr>
            <a:spLocks noGrp="1"/>
          </p:cNvSpPr>
          <p:nvPr>
            <p:ph type="body"/>
          </p:nvPr>
        </p:nvSpPr>
        <p:spPr>
          <a:xfrm>
            <a:off x="628650" y="1768316"/>
            <a:ext cx="3618034" cy="705059"/>
          </a:xfrm>
          <a:prstGeom prst="rect">
            <a:avLst/>
          </a:prstGeom>
          <a:noFill/>
          <a:ln w="38100">
            <a:noFill/>
          </a:ln>
        </p:spPr>
        <p:txBody>
          <a:bodyPr vert="horz" rtlCol="0" anchor="ctr"/>
          <a:lstStyle>
            <a:lvl1pPr marL="0" lvl="0" indent="0" algn="ctr">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5" name="Text Placeholder 4">
            <a:extLst>
              <a:ext uri="{1D966018-3052-4371-B21A-C177BE89148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2B24F1C-A613-4628-B760-3442B17C488B}"/>
              </a:ext>
            </a:extLst>
          </p:cNvPr>
          <p:cNvSpPr>
            <a:spLocks noGrp="1"/>
          </p:cNvSpPr>
          <p:nvPr>
            <p:ph type="body" idx="1"/>
          </p:nvPr>
        </p:nvSpPr>
        <p:spPr>
          <a:xfrm>
            <a:off x="652072" y="3236126"/>
            <a:ext cx="3594612" cy="705059"/>
          </a:xfrm>
          <a:prstGeom prst="rect">
            <a:avLst/>
          </a:prstGeom>
          <a:noFill/>
          <a:ln w="38100">
            <a:noFill/>
          </a:ln>
        </p:spPr>
        <p:txBody>
          <a:bodyPr vert="horz" rtlCol="0" anchor="ctr"/>
          <a:lstStyle>
            <a:lvl1pPr marL="0" lvl="0" indent="0" algn="ctr">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6" name="Text Placeholder 4">
            <a:extLst>
              <a:ext uri="{07EA4C6C-B995-4D12-ACA0-A2A4282E8CB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D49C1DB-7187-422C-AE99-2757FF50CB2B}"/>
              </a:ext>
            </a:extLst>
          </p:cNvPr>
          <p:cNvSpPr>
            <a:spLocks noGrp="1"/>
          </p:cNvSpPr>
          <p:nvPr>
            <p:ph type="body" idx="2"/>
          </p:nvPr>
        </p:nvSpPr>
        <p:spPr>
          <a:xfrm>
            <a:off x="4395863" y="546496"/>
            <a:ext cx="4119484" cy="915043"/>
          </a:xfrm>
        </p:spPr>
        <p:txBody>
          <a:bodyPr vert="horz" lIns="0" rIns="0" rtlCol="0" anchor="t"/>
          <a:lstStyle>
            <a:lvl1pPr marL="0" marR="0" lvl="0" indent="0" algn="l" rtl="0">
              <a:lnSpc>
                <a:spcPct val="125000"/>
              </a:lnSpc>
              <a:spcBef>
                <a:spcPts val="1000"/>
              </a:spcBef>
              <a:spcAft>
                <a:spcPts val="0"/>
              </a:spcAft>
              <a:buFont typeface="Arial"/>
              <a:buNone/>
              <a:defRPr lang="en-US" sz="13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7" name="Title 1">
            <a:extLst>
              <a:ext uri="{33D9C8D3-1A13-413A-86DD-7B237A575C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6E90BD1-5276-4F0C-BCEE-F40F20425343}"/>
              </a:ext>
            </a:extLst>
          </p:cNvPr>
          <p:cNvSpPr>
            <a:spLocks noGrp="1"/>
          </p:cNvSpPr>
          <p:nvPr>
            <p:ph type="title" idx="3"/>
          </p:nvPr>
        </p:nvSpPr>
        <p:spPr>
          <a:xfrm>
            <a:off x="628650" y="543951"/>
            <a:ext cx="3621061" cy="906779"/>
          </a:xfrm>
        </p:spPr>
        <p:txBody>
          <a:bodyPr rtlCol="0"/>
          <a:lstStyle>
            <a:lvl1pPr lvl="0">
              <a:lnSpc>
                <a:spcPct val="100000"/>
              </a:lnSpc>
            </a:lvl1pPr>
          </a:lstStyle>
          <a:p>
            <a:r>
              <a:rPr lang="en-US" dirty="0"/>
              <a:t>Biggest Accomplishments</a:t>
            </a:r>
          </a:p>
        </p:txBody>
      </p:sp>
      <p:sp>
        <p:nvSpPr>
          <p:cNvPr id="8" name="Text Placeholder 4">
            <a:extLst>
              <a:ext uri="{D8BFD7A7-9BD4-4F56-92BC-9AFF7D9DAB1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42659A2-4DAC-443D-9449-E57F688254DA}"/>
              </a:ext>
            </a:extLst>
          </p:cNvPr>
          <p:cNvSpPr>
            <a:spLocks noGrp="1"/>
          </p:cNvSpPr>
          <p:nvPr>
            <p:ph type="body" idx="4"/>
          </p:nvPr>
        </p:nvSpPr>
        <p:spPr>
          <a:xfrm>
            <a:off x="4652962" y="1768316"/>
            <a:ext cx="3862387" cy="705059"/>
          </a:xfrm>
          <a:prstGeom prst="rect">
            <a:avLst/>
          </a:prstGeom>
          <a:noFill/>
          <a:ln w="38100">
            <a:noFill/>
          </a:ln>
        </p:spPr>
        <p:txBody>
          <a:bodyPr vert="horz" rtlCol="0" anchor="ctr"/>
          <a:lstStyle>
            <a:lvl1pPr marL="0" lvl="0" indent="0" algn="ctr">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9" name="Text Placeholder 4">
            <a:extLst>
              <a:ext uri="{728CE482-DE26-49A8-989D-D3FBD5E8F9C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7A27526-5842-4594-A8EA-3B9592207CE9}"/>
              </a:ext>
            </a:extLst>
          </p:cNvPr>
          <p:cNvSpPr>
            <a:spLocks noGrp="1"/>
          </p:cNvSpPr>
          <p:nvPr>
            <p:ph type="body" idx="5"/>
          </p:nvPr>
        </p:nvSpPr>
        <p:spPr>
          <a:xfrm>
            <a:off x="4652963" y="3247368"/>
            <a:ext cx="3862387" cy="705059"/>
          </a:xfrm>
          <a:prstGeom prst="rect">
            <a:avLst/>
          </a:prstGeom>
          <a:noFill/>
          <a:ln w="38100">
            <a:noFill/>
          </a:ln>
        </p:spPr>
        <p:txBody>
          <a:bodyPr vert="horz" rtlCol="0" anchor="ctr"/>
          <a:lstStyle>
            <a:lvl1pPr marL="0" lvl="0" indent="0" algn="ctr">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0" name="Freeform 24">
            <a:extLst>
              <a:ext uri="{8FB2109F-94CB-4F92-AE63-37C1B120D72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63B0B1C-1A5B-4625-91C1-74C679BD225C}"/>
              </a:ext>
            </a:extLst>
          </p:cNvPr>
          <p:cNvSpPr/>
          <p:nvPr userDrawn="1"/>
        </p:nvSpPr>
        <p:spPr>
          <a:xfrm>
            <a:off x="628650" y="2709472"/>
            <a:ext cx="3632304" cy="191124"/>
          </a:xfrm>
          <a:custGeom>
            <a:avLst/>
            <a:gdLst/>
            <a:ahLst/>
            <a:cxnLst/>
            <a:rect l="0" t="0" r="r" b="b"/>
            <a:pathLst>
              <a:path w="4843072" h="254832">
                <a:moveTo>
                  <a:pt x="0" y="57861"/>
                </a:moveTo>
                <a:cubicBezTo>
                  <a:pt x="373389" y="160846"/>
                  <a:pt x="746778" y="263831"/>
                  <a:pt x="1164094" y="254206"/>
                </a:cubicBezTo>
                <a:cubicBezTo>
                  <a:pt x="1581412" y="244582"/>
                  <a:pt x="2101227" y="5886"/>
                  <a:pt x="2503901" y="112"/>
                </a:cubicBezTo>
                <a:cubicBezTo>
                  <a:pt x="2906575" y="-5663"/>
                  <a:pt x="3245188" y="213783"/>
                  <a:pt x="3580139" y="219557"/>
                </a:cubicBezTo>
                <a:cubicBezTo>
                  <a:pt x="3915091" y="225332"/>
                  <a:pt x="4303123" y="65561"/>
                  <a:pt x="4513611" y="34761"/>
                </a:cubicBezTo>
                <a:cubicBezTo>
                  <a:pt x="4724100" y="3961"/>
                  <a:pt x="4783586" y="19361"/>
                  <a:pt x="4843072" y="34761"/>
                </a:cubicBezTo>
              </a:path>
            </a:pathLst>
          </a:custGeom>
          <a:noFill/>
          <a:ln w="76200">
            <a:solidFill>
              <a:schemeClr val="accent1"/>
            </a:solidFill>
            <a:headEnd type="oval" w="med" len="med"/>
            <a:tailEnd type="oval"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Freeform 42">
            <a:extLst>
              <a:ext uri="{9FB33879-A604-4693-B70A-DC73B884DC8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089E66C-8CC7-4A25-BB4B-627C64ACB337}"/>
              </a:ext>
            </a:extLst>
          </p:cNvPr>
          <p:cNvSpPr/>
          <p:nvPr userDrawn="1"/>
        </p:nvSpPr>
        <p:spPr>
          <a:xfrm>
            <a:off x="628650" y="4115737"/>
            <a:ext cx="3632304" cy="191124"/>
          </a:xfrm>
          <a:custGeom>
            <a:avLst/>
            <a:gdLst/>
            <a:ahLst/>
            <a:cxnLst/>
            <a:rect l="0" t="0" r="r" b="b"/>
            <a:pathLst>
              <a:path w="4843072" h="254832">
                <a:moveTo>
                  <a:pt x="0" y="57861"/>
                </a:moveTo>
                <a:cubicBezTo>
                  <a:pt x="373389" y="160846"/>
                  <a:pt x="746778" y="263831"/>
                  <a:pt x="1164094" y="254206"/>
                </a:cubicBezTo>
                <a:cubicBezTo>
                  <a:pt x="1581412" y="244582"/>
                  <a:pt x="2101227" y="5886"/>
                  <a:pt x="2503901" y="112"/>
                </a:cubicBezTo>
                <a:cubicBezTo>
                  <a:pt x="2906575" y="-5663"/>
                  <a:pt x="3245188" y="213783"/>
                  <a:pt x="3580139" y="219557"/>
                </a:cubicBezTo>
                <a:cubicBezTo>
                  <a:pt x="3915091" y="225332"/>
                  <a:pt x="4303123" y="65561"/>
                  <a:pt x="4513611" y="34761"/>
                </a:cubicBezTo>
                <a:cubicBezTo>
                  <a:pt x="4724100" y="3961"/>
                  <a:pt x="4783586" y="19361"/>
                  <a:pt x="4843072" y="34761"/>
                </a:cubicBezTo>
              </a:path>
            </a:pathLst>
          </a:custGeom>
          <a:noFill/>
          <a:ln w="76200">
            <a:solidFill>
              <a:schemeClr val="tx2"/>
            </a:solidFill>
            <a:headEnd type="oval" w="med" len="med"/>
            <a:tailEnd type="oval"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2" name="Freeform 43">
            <a:extLst>
              <a:ext uri="{5E6F4C8E-65E8-486C-B288-3986411275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D48600E-13BA-4E04-861F-2DAEFDCFDEA6}"/>
              </a:ext>
            </a:extLst>
          </p:cNvPr>
          <p:cNvSpPr/>
          <p:nvPr userDrawn="1"/>
        </p:nvSpPr>
        <p:spPr>
          <a:xfrm>
            <a:off x="4743450" y="2709472"/>
            <a:ext cx="3632304" cy="191124"/>
          </a:xfrm>
          <a:custGeom>
            <a:avLst/>
            <a:gdLst/>
            <a:ahLst/>
            <a:cxnLst/>
            <a:rect l="0" t="0" r="r" b="b"/>
            <a:pathLst>
              <a:path w="4843072" h="254832">
                <a:moveTo>
                  <a:pt x="0" y="57861"/>
                </a:moveTo>
                <a:cubicBezTo>
                  <a:pt x="373389" y="160846"/>
                  <a:pt x="746778" y="263831"/>
                  <a:pt x="1164094" y="254206"/>
                </a:cubicBezTo>
                <a:cubicBezTo>
                  <a:pt x="1581412" y="244582"/>
                  <a:pt x="2101227" y="5886"/>
                  <a:pt x="2503901" y="112"/>
                </a:cubicBezTo>
                <a:cubicBezTo>
                  <a:pt x="2906575" y="-5663"/>
                  <a:pt x="3245188" y="213783"/>
                  <a:pt x="3580139" y="219557"/>
                </a:cubicBezTo>
                <a:cubicBezTo>
                  <a:pt x="3915091" y="225332"/>
                  <a:pt x="4303123" y="65561"/>
                  <a:pt x="4513611" y="34761"/>
                </a:cubicBezTo>
                <a:cubicBezTo>
                  <a:pt x="4724100" y="3961"/>
                  <a:pt x="4783586" y="19361"/>
                  <a:pt x="4843072" y="34761"/>
                </a:cubicBezTo>
              </a:path>
            </a:pathLst>
          </a:custGeom>
          <a:noFill/>
          <a:ln w="76200">
            <a:solidFill>
              <a:schemeClr val="accent2"/>
            </a:solidFill>
            <a:headEnd type="oval" w="med" len="med"/>
            <a:tailEnd type="oval"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3" name="Freeform 44">
            <a:extLst>
              <a:ext uri="{20D35089-D8EE-4E21-8303-50E9F94149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67CF822-FCF3-417A-B6D0-D4FD75175CDB}"/>
              </a:ext>
            </a:extLst>
          </p:cNvPr>
          <p:cNvSpPr/>
          <p:nvPr userDrawn="1"/>
        </p:nvSpPr>
        <p:spPr>
          <a:xfrm>
            <a:off x="4743450" y="4115737"/>
            <a:ext cx="3632304" cy="191124"/>
          </a:xfrm>
          <a:custGeom>
            <a:avLst/>
            <a:gdLst/>
            <a:ahLst/>
            <a:cxnLst/>
            <a:rect l="0" t="0" r="r" b="b"/>
            <a:pathLst>
              <a:path w="4843072" h="254832">
                <a:moveTo>
                  <a:pt x="0" y="57861"/>
                </a:moveTo>
                <a:cubicBezTo>
                  <a:pt x="373389" y="160846"/>
                  <a:pt x="746778" y="263831"/>
                  <a:pt x="1164094" y="254206"/>
                </a:cubicBezTo>
                <a:cubicBezTo>
                  <a:pt x="1581412" y="244582"/>
                  <a:pt x="2101227" y="5886"/>
                  <a:pt x="2503901" y="112"/>
                </a:cubicBezTo>
                <a:cubicBezTo>
                  <a:pt x="2906575" y="-5663"/>
                  <a:pt x="3245188" y="213783"/>
                  <a:pt x="3580139" y="219557"/>
                </a:cubicBezTo>
                <a:cubicBezTo>
                  <a:pt x="3915091" y="225332"/>
                  <a:pt x="4303123" y="65561"/>
                  <a:pt x="4513611" y="34761"/>
                </a:cubicBezTo>
                <a:cubicBezTo>
                  <a:pt x="4724100" y="3961"/>
                  <a:pt x="4783586" y="19361"/>
                  <a:pt x="4843072" y="34761"/>
                </a:cubicBezTo>
              </a:path>
            </a:pathLst>
          </a:custGeom>
          <a:noFill/>
          <a:ln w="76200">
            <a:solidFill>
              <a:schemeClr val="accent4"/>
            </a:solidFill>
            <a:headEnd type="oval" w="med" len="med"/>
            <a:tailEnd type="oval"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4" name="Slide Number Placeholder 5">
            <a:extLst>
              <a:ext uri="{3E4CC4C2-FA7D-4880-A1B9-CE0860FE8FB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5D2A791-7197-4BA0-8DAE-AD72D2744654}"/>
              </a:ext>
            </a:extLst>
          </p:cNvPr>
          <p:cNvSpPr>
            <a:spLocks noGrp="1"/>
          </p:cNvSpPr>
          <p:nvPr>
            <p:ph type="sldNum" sz="quarter" idx="6"/>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AB08A23E-95B8-4A6B-9FFB-25133EE7BE09}" type="slidenum">
              <a:t>‹#›</a:t>
            </a:fld>
            <a:endParaRPr lang="en-US" dirty="0"/>
          </a:p>
        </p:txBody>
      </p:sp>
      <p:sp>
        <p:nvSpPr>
          <p:cNvPr id="15" name="Date Placeholder 1">
            <a:extLst>
              <a:ext uri="{8AB5F398-FD2D-4E37-ADAE-B05F8CB8A78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615B40D-3180-44AD-B533-08DFDFF1FDC7}"/>
              </a:ext>
            </a:extLst>
          </p:cNvPr>
          <p:cNvSpPr>
            <a:spLocks noGrp="1"/>
          </p:cNvSpPr>
          <p:nvPr>
            <p:ph type="dt" sz="half" idx="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6" name="Footer Placeholder 1">
            <a:extLst>
              <a:ext uri="{FD363C25-FC7A-47DD-A9D9-629C569210C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515BDEB-D934-4687-AE52-10CAE0E2D389}"/>
              </a:ext>
            </a:extLst>
          </p:cNvPr>
          <p:cNvSpPr>
            <a:spLocks noGrp="1"/>
          </p:cNvSpPr>
          <p:nvPr>
            <p:ph type="ftr" sz="quarter" idx="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4A57E75E-C0DF-441C-A07C-F54ABC8AF9EB}">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mportant Quotes">
    <p:bg>
      <p:bgPr>
        <a:solidFill>
          <a:schemeClr val="accent3"/>
        </a:solidFill>
        <a:effectLst/>
      </p:bgPr>
    </p:bg>
    <p:spTree>
      <p:nvGrpSpPr>
        <p:cNvPr id="1" name=""/>
        <p:cNvGrpSpPr/>
        <p:nvPr/>
      </p:nvGrpSpPr>
      <p:grpSpPr>
        <a:xfrm>
          <a:off x="0" y="0"/>
          <a:ext cx="0" cy="0"/>
          <a:chOff x="0" y="0"/>
          <a:chExt cx="0" cy="0"/>
        </a:xfrm>
      </p:grpSpPr>
      <p:pic>
        <p:nvPicPr>
          <p:cNvPr id="2" name="Picture 38">
            <a:extLst>
              <a:ext uri="{40B1076B-56AE-492E-9815-2BFF5579450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543D4B2-ABB8-429C-96C5-A24B1AE4193A}"/>
              </a:ext>
            </a:extLst>
          </p:cNvPr>
          <p:cNvPicPr/>
          <p:nvPr userDrawn="1"/>
        </p:nvPicPr>
        <p:blipFill>
          <a:blip r:embed="rId2">
            <a:duotone>
              <a:srgbClr val="000000"/>
              <a:schemeClr val="accent4">
                <a:tint val="45000"/>
                <a:satMod val="400000"/>
              </a:schemeClr>
            </a:duotone>
          </a:blip>
          <a:srcRect l="1869" t="1747" r="781" b="56769"/>
          <a:stretch>
            <a:fillRect/>
          </a:stretch>
        </p:blipFill>
        <p:spPr>
          <a:xfrm>
            <a:off x="0" y="4385930"/>
            <a:ext cx="9144000" cy="757569"/>
          </a:xfrm>
          <a:prstGeom prst="rect">
            <a:avLst/>
          </a:prstGeom>
          <a:noFill/>
        </p:spPr>
      </p:pic>
      <p:pic>
        <p:nvPicPr>
          <p:cNvPr id="3" name="Picture 45">
            <a:extLst>
              <a:ext uri="{7BCDF0AD-8A98-466B-98DF-4B7CB2651E8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669AD37-2389-462E-B7EA-927BD1BDB879}"/>
              </a:ext>
            </a:extLst>
          </p:cNvPr>
          <p:cNvPicPr/>
          <p:nvPr userDrawn="1"/>
        </p:nvPicPr>
        <p:blipFill>
          <a:blip r:embed="rId3">
            <a:alphaModFix amt="35000"/>
          </a:blip>
          <a:srcRect l="14817" t="5171" r="5172" b="-1"/>
          <a:stretch>
            <a:fillRect/>
          </a:stretch>
        </p:blipFill>
        <p:spPr>
          <a:xfrm rot="16200000">
            <a:off x="2000250" y="-2000250"/>
            <a:ext cx="5143500" cy="9144000"/>
          </a:xfrm>
          <a:prstGeom prst="rect">
            <a:avLst/>
          </a:prstGeom>
          <a:noFill/>
        </p:spPr>
      </p:pic>
      <p:sp>
        <p:nvSpPr>
          <p:cNvPr id="4" name="Text Placeholder 4">
            <a:extLst>
              <a:ext uri="{5A5D0AC6-CDF5-4409-9F06-4C516D809CF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AFE72AB-8B61-42D9-BB95-0375CC5D03A3}"/>
              </a:ext>
            </a:extLst>
          </p:cNvPr>
          <p:cNvSpPr>
            <a:spLocks noGrp="1"/>
          </p:cNvSpPr>
          <p:nvPr>
            <p:ph type="body"/>
          </p:nvPr>
        </p:nvSpPr>
        <p:spPr>
          <a:xfrm>
            <a:off x="628650" y="1824531"/>
            <a:ext cx="3886200" cy="2020446"/>
          </a:xfrm>
          <a:prstGeom prst="wedgeRoundRectCallout">
            <a:avLst>
              <a:gd name="adj1" fmla="val -21715"/>
              <a:gd name="adj2" fmla="val 72377"/>
              <a:gd name="adj3" fmla="val 16667"/>
            </a:avLst>
          </a:prstGeom>
          <a:solidFill>
            <a:schemeClr val="bg1">
              <a:alpha val="93000"/>
            </a:schemeClr>
          </a:solidFill>
          <a:ln w="38100">
            <a:solidFill>
              <a:schemeClr val="accent1"/>
            </a:solidFill>
          </a:ln>
        </p:spPr>
        <p:txBody>
          <a:bodyPr vert="horz" rtlCol="0" anchor="ctr"/>
          <a:lstStyle>
            <a:lvl1pPr marL="0" lvl="0" indent="0" algn="ctr">
              <a:lnSpc>
                <a:spcPct val="125000"/>
              </a:lnSpc>
              <a:buNone/>
              <a:defRPr lang="en-US" sz="16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5" name="Text Placeholder 4">
            <a:extLst>
              <a:ext uri="{C82C73A8-3984-43D9-B1CF-C31FE7C0E07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5BFA4E9-CE54-468A-8459-1E4BAF38C7C6}"/>
              </a:ext>
            </a:extLst>
          </p:cNvPr>
          <p:cNvSpPr>
            <a:spLocks noGrp="1"/>
          </p:cNvSpPr>
          <p:nvPr>
            <p:ph type="body" idx="1"/>
          </p:nvPr>
        </p:nvSpPr>
        <p:spPr>
          <a:xfrm>
            <a:off x="4395866" y="546497"/>
            <a:ext cx="4119484" cy="915043"/>
          </a:xfrm>
        </p:spPr>
        <p:txBody>
          <a:bodyPr vert="horz" lIns="0" rIns="0" rtlCol="0" anchor="t"/>
          <a:lstStyle>
            <a:lvl1pPr marL="0" marR="0" lvl="0" indent="0" algn="l" rtl="0">
              <a:lnSpc>
                <a:spcPct val="125000"/>
              </a:lnSpc>
              <a:spcBef>
                <a:spcPts val="1000"/>
              </a:spcBef>
              <a:spcAft>
                <a:spcPts val="0"/>
              </a:spcAft>
              <a:buFont typeface="Arial"/>
              <a:buNone/>
              <a:defRPr lang="en-US" sz="13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6" name="Title 1">
            <a:extLst>
              <a:ext uri="{36093544-5C51-4C52-8A2D-E61913556D6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0AC7733-0887-492F-BF93-A2C4364FBB74}"/>
              </a:ext>
            </a:extLst>
          </p:cNvPr>
          <p:cNvSpPr>
            <a:spLocks noGrp="1"/>
          </p:cNvSpPr>
          <p:nvPr>
            <p:ph type="title" idx="2"/>
          </p:nvPr>
        </p:nvSpPr>
        <p:spPr>
          <a:xfrm>
            <a:off x="628650" y="543951"/>
            <a:ext cx="3621061" cy="906779"/>
          </a:xfrm>
        </p:spPr>
        <p:txBody>
          <a:bodyPr rtlCol="0"/>
          <a:lstStyle>
            <a:lvl1pPr lvl="0">
              <a:lnSpc>
                <a:spcPct val="100000"/>
              </a:lnSpc>
            </a:lvl1pPr>
          </a:lstStyle>
          <a:p>
            <a:r>
              <a:rPr lang="en-US" dirty="0"/>
              <a:t>Important Quotes</a:t>
            </a:r>
          </a:p>
        </p:txBody>
      </p:sp>
      <p:sp>
        <p:nvSpPr>
          <p:cNvPr id="7" name="Text Placeholder 4">
            <a:extLst>
              <a:ext uri="{FA41D6E3-7869-4A79-A2C1-81853042A43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00CC1E6-9A25-4633-A4DC-38AE51918BDD}"/>
              </a:ext>
            </a:extLst>
          </p:cNvPr>
          <p:cNvSpPr>
            <a:spLocks noGrp="1"/>
          </p:cNvSpPr>
          <p:nvPr>
            <p:ph type="body" idx="3"/>
          </p:nvPr>
        </p:nvSpPr>
        <p:spPr>
          <a:xfrm>
            <a:off x="4652963" y="1824531"/>
            <a:ext cx="3822822" cy="2020446"/>
          </a:xfrm>
          <a:prstGeom prst="wedgeRoundRectCallout">
            <a:avLst>
              <a:gd name="adj1" fmla="val -21715"/>
              <a:gd name="adj2" fmla="val 72377"/>
              <a:gd name="adj3" fmla="val 16667"/>
            </a:avLst>
          </a:prstGeom>
          <a:solidFill>
            <a:schemeClr val="bg1">
              <a:alpha val="93000"/>
            </a:schemeClr>
          </a:solidFill>
          <a:ln w="38100">
            <a:solidFill>
              <a:schemeClr val="accent4"/>
            </a:solidFill>
          </a:ln>
        </p:spPr>
        <p:txBody>
          <a:bodyPr vert="horz" rtlCol="0" anchor="ctr"/>
          <a:lstStyle>
            <a:lvl1pPr marL="0" lvl="0" indent="0" algn="ctr">
              <a:lnSpc>
                <a:spcPct val="125000"/>
              </a:lnSpc>
              <a:buNone/>
              <a:defRPr lang="en-US" sz="16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8" name="Freeform 18">
            <a:extLst>
              <a:ext uri="{D7EC293F-BF78-4E80-9867-BD84405866C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1067178-9238-4284-B878-324D024635E2}"/>
              </a:ext>
            </a:extLst>
          </p:cNvPr>
          <p:cNvSpPr/>
          <p:nvPr userDrawn="1"/>
        </p:nvSpPr>
        <p:spPr>
          <a:xfrm rot="12427198">
            <a:off x="7601499" y="3560037"/>
            <a:ext cx="1409154" cy="924904"/>
          </a:xfrm>
          <a:custGeom>
            <a:avLst/>
            <a:gdLst/>
            <a:ahLst/>
            <a:cxnLst/>
            <a:rect l="0" t="0" r="r" b="b"/>
            <a:pathLst>
              <a:path w="1878872" h="1233206">
                <a:moveTo>
                  <a:pt x="0" y="1233206"/>
                </a:moveTo>
                <a:cubicBezTo>
                  <a:pt x="76232" y="892981"/>
                  <a:pt x="259701" y="546963"/>
                  <a:pt x="571030" y="396925"/>
                </a:cubicBezTo>
                <a:cubicBezTo>
                  <a:pt x="882359" y="246887"/>
                  <a:pt x="1077343" y="553256"/>
                  <a:pt x="1031537" y="715508"/>
                </a:cubicBezTo>
                <a:cubicBezTo>
                  <a:pt x="985731" y="877760"/>
                  <a:pt x="758820" y="908641"/>
                  <a:pt x="714413" y="709712"/>
                </a:cubicBezTo>
                <a:cubicBezTo>
                  <a:pt x="670006" y="510784"/>
                  <a:pt x="892723" y="186890"/>
                  <a:pt x="1086799" y="78342"/>
                </a:cubicBezTo>
                <a:cubicBezTo>
                  <a:pt x="1280875" y="-30205"/>
                  <a:pt x="1585682" y="-15350"/>
                  <a:pt x="1878872" y="58430"/>
                </a:cubicBezTo>
              </a:path>
            </a:pathLst>
          </a:custGeom>
          <a:noFill/>
          <a:ln w="25400"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Freeform 21">
            <a:extLst>
              <a:ext uri="{3627BBE0-F2BC-4EC0-8AA9-96BF9AAB8B5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DC73756-6F0C-4E98-8AA8-9CB9DFC073ED}"/>
              </a:ext>
            </a:extLst>
          </p:cNvPr>
          <p:cNvSpPr/>
          <p:nvPr userDrawn="1"/>
        </p:nvSpPr>
        <p:spPr>
          <a:xfrm rot="3299995">
            <a:off x="316483" y="1321329"/>
            <a:ext cx="424098" cy="993486"/>
          </a:xfrm>
          <a:custGeom>
            <a:avLst/>
            <a:gdLst/>
            <a:ahLst/>
            <a:cxnLst/>
            <a:rect l="0" t="0" r="r" b="b"/>
            <a:pathLst>
              <a:path w="565465" h="1324648">
                <a:moveTo>
                  <a:pt x="49326" y="1324648"/>
                </a:moveTo>
                <a:cubicBezTo>
                  <a:pt x="6608" y="1258839"/>
                  <a:pt x="-36110" y="1193030"/>
                  <a:pt x="49326" y="1130685"/>
                </a:cubicBezTo>
                <a:cubicBezTo>
                  <a:pt x="134762" y="1068340"/>
                  <a:pt x="510757" y="1139023"/>
                  <a:pt x="561944" y="950576"/>
                </a:cubicBezTo>
                <a:cubicBezTo>
                  <a:pt x="613131" y="762129"/>
                  <a:pt x="84936" y="380758"/>
                  <a:pt x="356448" y="0"/>
                </a:cubicBezTo>
              </a:path>
            </a:pathLst>
          </a:custGeom>
          <a:noFill/>
          <a:ln w="38100"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0" name="Slide Number Placeholder 5">
            <a:extLst>
              <a:ext uri="{89D58BD8-DA37-41F8-B123-627D1A7D73D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9A4B6B8-40A7-4F07-AF80-7919A60AC89A}"/>
              </a:ext>
            </a:extLst>
          </p:cNvPr>
          <p:cNvSpPr>
            <a:spLocks noGrp="1"/>
          </p:cNvSpPr>
          <p:nvPr>
            <p:ph type="sldNum" sz="quarter" idx="4"/>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9DA9CC89-0498-4D47-9C4C-CCAF4C9F79F0}" type="slidenum">
              <a:t>‹#›</a:t>
            </a:fld>
            <a:endParaRPr lang="en-US" dirty="0"/>
          </a:p>
        </p:txBody>
      </p:sp>
      <p:sp>
        <p:nvSpPr>
          <p:cNvPr id="11" name="Date Placeholder 1">
            <a:extLst>
              <a:ext uri="{EA448337-690C-4D88-A1CC-F26A4CFDDDC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D4A2AB0-B676-473E-BE0D-F18538D9B539}"/>
              </a:ext>
            </a:extLst>
          </p:cNvPr>
          <p:cNvSpPr>
            <a:spLocks noGrp="1"/>
          </p:cNvSpPr>
          <p:nvPr>
            <p:ph type="dt" sz="half" idx="5"/>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2" name="Footer Placeholder 1">
            <a:extLst>
              <a:ext uri="{3EB0B822-71CA-4B75-AC22-EB0CFF33B69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3FD3273-E709-44F4-BD93-DAE49B117414}"/>
              </a:ext>
            </a:extLst>
          </p:cNvPr>
          <p:cNvSpPr>
            <a:spLocks noGrp="1"/>
          </p:cNvSpPr>
          <p:nvPr>
            <p:ph type="ftr" sz="quarter" idx="6"/>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15D6C7D5-A2B5-43CD-BE49-5294ACDAE710}">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accent3">
            <a:alpha val="46000"/>
          </a:schemeClr>
        </a:solidFill>
        <a:effectLst/>
      </p:bgPr>
    </p:bg>
    <p:spTree>
      <p:nvGrpSpPr>
        <p:cNvPr id="1" name=""/>
        <p:cNvGrpSpPr/>
        <p:nvPr/>
      </p:nvGrpSpPr>
      <p:grpSpPr>
        <a:xfrm>
          <a:off x="0" y="0"/>
          <a:ext cx="0" cy="0"/>
          <a:chOff x="0" y="0"/>
          <a:chExt cx="0" cy="0"/>
        </a:xfrm>
      </p:grpSpPr>
      <p:pic>
        <p:nvPicPr>
          <p:cNvPr id="2" name="Рисунок 1">
            <a:extLst>
              <a:ext uri="{D301F15E-72EF-466F-83B4-6F9C5D03098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B8346FB-5680-4BCC-8AE7-0B1EC4545CEF}"/>
              </a:ext>
            </a:extLst>
          </p:cNvPr>
          <p:cNvPicPr/>
          <p:nvPr userDrawn="1"/>
        </p:nvPicPr>
        <p:blipFill>
          <a:blip r:embed="rId2">
            <a:alphaModFix amt="35000"/>
          </a:blip>
          <a:srcRect b="16630"/>
          <a:stretch>
            <a:fillRect/>
          </a:stretch>
        </p:blipFill>
        <p:spPr>
          <a:xfrm>
            <a:off x="0" y="0"/>
            <a:ext cx="9144000" cy="5140951"/>
          </a:xfrm>
          <a:prstGeom prst="rect">
            <a:avLst/>
          </a:prstGeom>
          <a:noFill/>
        </p:spPr>
      </p:pic>
      <p:sp>
        <p:nvSpPr>
          <p:cNvPr id="3" name="Heart 30">
            <a:extLst>
              <a:ext uri="{2B76D671-73F8-47F3-AADB-43D4B1D182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D5EC0D8-8654-4275-9C79-2AB9B6C34F62}"/>
              </a:ext>
            </a:extLst>
          </p:cNvPr>
          <p:cNvSpPr/>
          <p:nvPr userDrawn="1"/>
        </p:nvSpPr>
        <p:spPr>
          <a:xfrm rot="1417877">
            <a:off x="7904830" y="1941353"/>
            <a:ext cx="828653" cy="696587"/>
          </a:xfrm>
          <a:custGeom>
            <a:avLst/>
            <a:gdLst/>
            <a:ahLst/>
            <a:cxnLst/>
            <a:rect l="0" t="0" r="r" b="b"/>
            <a:pathLst>
              <a:path w="1104871" h="928783">
                <a:moveTo>
                  <a:pt x="544000" y="158948"/>
                </a:moveTo>
                <a:cubicBezTo>
                  <a:pt x="707169" y="-275977"/>
                  <a:pt x="1720042" y="248105"/>
                  <a:pt x="544000" y="928783"/>
                </a:cubicBezTo>
                <a:cubicBezTo>
                  <a:pt x="-597751" y="282396"/>
                  <a:pt x="387690" y="-282835"/>
                  <a:pt x="544000" y="158948"/>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Freeform 76">
            <a:extLst>
              <a:ext uri="{9781989B-ABDE-4660-865A-D4C779396E2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A9B14E1-D3D2-4357-85B9-17939B16AC93}"/>
              </a:ext>
            </a:extLst>
          </p:cNvPr>
          <p:cNvSpPr/>
          <p:nvPr userDrawn="1"/>
        </p:nvSpPr>
        <p:spPr>
          <a:xfrm rot="1966132">
            <a:off x="1672317" y="980404"/>
            <a:ext cx="1409154" cy="924904"/>
          </a:xfrm>
          <a:custGeom>
            <a:avLst/>
            <a:gdLst/>
            <a:ahLst/>
            <a:cxnLst/>
            <a:rect l="0" t="0" r="r" b="b"/>
            <a:pathLst>
              <a:path w="1878872" h="1233206">
                <a:moveTo>
                  <a:pt x="0" y="1233206"/>
                </a:moveTo>
                <a:cubicBezTo>
                  <a:pt x="76232" y="892981"/>
                  <a:pt x="259701" y="546963"/>
                  <a:pt x="571030" y="396925"/>
                </a:cubicBezTo>
                <a:cubicBezTo>
                  <a:pt x="882359" y="246887"/>
                  <a:pt x="1077343" y="553256"/>
                  <a:pt x="1031537" y="715508"/>
                </a:cubicBezTo>
                <a:cubicBezTo>
                  <a:pt x="985731" y="877760"/>
                  <a:pt x="758820" y="908641"/>
                  <a:pt x="714413" y="709712"/>
                </a:cubicBezTo>
                <a:cubicBezTo>
                  <a:pt x="670006" y="510784"/>
                  <a:pt x="892723" y="186890"/>
                  <a:pt x="1086799" y="78342"/>
                </a:cubicBezTo>
                <a:cubicBezTo>
                  <a:pt x="1280875" y="-30205"/>
                  <a:pt x="1585682" y="-15350"/>
                  <a:pt x="1878872" y="58430"/>
                </a:cubicBezTo>
              </a:path>
            </a:pathLst>
          </a:custGeom>
          <a:noFill/>
          <a:ln w="25400"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Title 1">
            <a:extLst>
              <a:ext uri="{B65A15E0-9C20-42D2-8B36-388D9226A13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996773-6D8B-467E-ACF5-56FE3F322ADC}"/>
              </a:ext>
            </a:extLst>
          </p:cNvPr>
          <p:cNvSpPr>
            <a:spLocks noGrp="1"/>
          </p:cNvSpPr>
          <p:nvPr>
            <p:ph type="title" idx="10"/>
          </p:nvPr>
        </p:nvSpPr>
        <p:spPr>
          <a:xfrm>
            <a:off x="2758189" y="1508990"/>
            <a:ext cx="3627621" cy="1995811"/>
          </a:xfrm>
        </p:spPr>
        <p:txBody>
          <a:bodyPr vert="horz" rtlCol="0" anchor="ctr">
            <a:noAutofit/>
          </a:bodyPr>
          <a:lstStyle>
            <a:lvl1pPr lvl="0" algn="ctr">
              <a:lnSpc>
                <a:spcPct val="100000"/>
              </a:lnSpc>
              <a:defRPr lang="en-US" sz="4000" b="0" dirty="0">
                <a:latin typeface="Walter Turncoat"/>
              </a:defRPr>
            </a:lvl1pPr>
          </a:lstStyle>
          <a:p>
            <a:r>
              <a:rPr lang="en-US" dirty="0"/>
              <a:t>Thank You! </a:t>
            </a:r>
            <a:br>
              <a:rPr lang="en-US" dirty="0"/>
            </a:br>
            <a:r>
              <a:rPr lang="en-US" dirty="0"/>
              <a:t>Questions?</a:t>
            </a:r>
          </a:p>
        </p:txBody>
      </p:sp>
      <p:sp>
        <p:nvSpPr>
          <p:cNvPr id="6" name="Text Placeholder 2">
            <a:extLst>
              <a:ext uri="{077BFA6B-CB78-4753-9CD8-5A84435EDB6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093823D-3EAF-402D-89C4-3AE2B4A31F2B}"/>
              </a:ext>
            </a:extLst>
          </p:cNvPr>
          <p:cNvSpPr>
            <a:spLocks noGrp="1"/>
          </p:cNvSpPr>
          <p:nvPr>
            <p:ph type="body" idx="11"/>
          </p:nvPr>
        </p:nvSpPr>
        <p:spPr>
          <a:xfrm>
            <a:off x="2962520" y="3731904"/>
            <a:ext cx="3218959" cy="605790"/>
          </a:xfrm>
        </p:spPr>
        <p:txBody>
          <a:bodyPr vert="horz" rtlCol="0">
            <a:noAutofit/>
          </a:bodyPr>
          <a:lstStyle>
            <a:lvl1pPr marL="0" lvl="0" indent="0" algn="ctr">
              <a:lnSpc>
                <a:spcPct val="125000"/>
              </a:lnSpc>
              <a:buNone/>
              <a:defRPr lang="en-US" sz="1400" dirty="0">
                <a:solidFill>
                  <a:schemeClr val="tx1"/>
                </a:solidFill>
              </a:defRPr>
            </a:lvl1pPr>
            <a:lvl2pPr marL="457200" lvl="1" indent="0">
              <a:buNone/>
              <a:defRPr lang="en-US" sz="2000" dirty="0">
                <a:solidFill>
                  <a:schemeClr val="tx1">
                    <a:tint val="75000"/>
                  </a:schemeClr>
                </a:solidFill>
              </a:defRPr>
            </a:lvl2pPr>
            <a:lvl3pPr marL="914400" lvl="2" indent="0">
              <a:buNone/>
              <a:defRPr lang="en-US" sz="1800" dirty="0">
                <a:solidFill>
                  <a:schemeClr val="tx1">
                    <a:tint val="75000"/>
                  </a:schemeClr>
                </a:solidFill>
              </a:defRPr>
            </a:lvl3pPr>
            <a:lvl4pPr marL="1371600" lvl="3" indent="0">
              <a:buNone/>
              <a:defRPr lang="en-US" sz="1600" dirty="0">
                <a:solidFill>
                  <a:schemeClr val="tx1">
                    <a:tint val="75000"/>
                  </a:schemeClr>
                </a:solidFill>
              </a:defRPr>
            </a:lvl4pPr>
            <a:lvl5pPr marL="1828800" lvl="4" indent="0">
              <a:buNone/>
              <a:defRPr lang="en-US" sz="1600" dirty="0">
                <a:solidFill>
                  <a:schemeClr val="tx1">
                    <a:tint val="75000"/>
                  </a:schemeClr>
                </a:solidFill>
              </a:defRPr>
            </a:lvl5pPr>
            <a:lvl6pPr marL="2286000" lvl="5" indent="0">
              <a:buNone/>
              <a:defRPr lang="en-US" sz="1600" dirty="0">
                <a:solidFill>
                  <a:schemeClr val="tx1">
                    <a:tint val="75000"/>
                  </a:schemeClr>
                </a:solidFill>
              </a:defRPr>
            </a:lvl6pPr>
            <a:lvl7pPr marL="2743200" lvl="6" indent="0">
              <a:buNone/>
              <a:defRPr lang="en-US" sz="1600" dirty="0">
                <a:solidFill>
                  <a:schemeClr val="tx1">
                    <a:tint val="75000"/>
                  </a:schemeClr>
                </a:solidFill>
              </a:defRPr>
            </a:lvl7pPr>
            <a:lvl8pPr marL="3200400" lvl="7" indent="0">
              <a:buNone/>
              <a:defRPr lang="en-US" sz="1600" dirty="0">
                <a:solidFill>
                  <a:schemeClr val="tx1">
                    <a:tint val="75000"/>
                  </a:schemeClr>
                </a:solidFill>
              </a:defRPr>
            </a:lvl8pPr>
            <a:lvl9pPr marL="3657600" lvl="8" indent="0">
              <a:buNone/>
              <a:defRPr lang="en-US" sz="1600" dirty="0">
                <a:solidFill>
                  <a:schemeClr val="tx1">
                    <a:tint val="75000"/>
                  </a:schemeClr>
                </a:solidFill>
              </a:defRPr>
            </a:lvl9pPr>
          </a:lstStyle>
          <a:p>
            <a:pPr lvl="0"/>
            <a:r>
              <a:rPr lang="en-US" dirty="0"/>
              <a:t>Edit Master text styles</a:t>
            </a:r>
          </a:p>
        </p:txBody>
      </p:sp>
      <p:grpSp>
        <p:nvGrpSpPr>
          <p:cNvPr id="7" name="Group 1">
            <a:extLst>
              <a:ext uri="{6B4465F2-EE03-41BD-9936-950A732434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91D297C-32E3-4B43-A738-0D015E73761E}"/>
              </a:ext>
            </a:extLst>
          </p:cNvPr>
          <p:cNvGrpSpPr/>
          <p:nvPr/>
        </p:nvGrpSpPr>
        <p:grpSpPr>
          <a:xfrm>
            <a:off x="106938" y="993804"/>
            <a:ext cx="3026153" cy="3064781"/>
            <a:chOff x="-97258" y="1235132"/>
            <a:chExt cx="4643753" cy="4703030"/>
          </a:xfrm>
        </p:grpSpPr>
        <p:sp>
          <p:nvSpPr>
            <p:cNvPr id="8" name="5-Point Star 74">
              <a:extLst>
                <a:ext uri="{33B69B80-476F-4A24-9154-DE2DACC4ECF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98B624E-FC86-4F1B-97B3-5D99500021D5}"/>
                </a:ext>
              </a:extLst>
            </p:cNvPr>
            <p:cNvSpPr/>
            <p:nvPr userDrawn="1"/>
          </p:nvSpPr>
          <p:spPr>
            <a:xfrm rot="20665382">
              <a:off x="176685" y="1235132"/>
              <a:ext cx="4369810" cy="4369810"/>
            </a:xfrm>
            <a:prstGeom prst="star5">
              <a:avLst>
                <a:gd name="adj" fmla="val 25390"/>
                <a:gd name="hf" fmla="val 105146"/>
                <a:gd name="vf" fmla="val 110557"/>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5-Point Star 27">
              <a:extLst>
                <a:ext uri="{3BFA8F94-8C39-4635-B153-C6DFA6C055E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C597D57-9140-466C-AEC9-E8F753217F66}"/>
                </a:ext>
              </a:extLst>
            </p:cNvPr>
            <p:cNvSpPr/>
            <p:nvPr userDrawn="1"/>
          </p:nvSpPr>
          <p:spPr>
            <a:xfrm rot="20665382">
              <a:off x="-97258" y="1322841"/>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0" name="Oval 83">
            <a:extLst>
              <a:ext uri="{3DD8BEE4-9D35-47ED-ACBF-A2DED110205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F5F40AB-709A-4654-BC2D-4AD8FB9E8149}"/>
              </a:ext>
            </a:extLst>
          </p:cNvPr>
          <p:cNvSpPr/>
          <p:nvPr userDrawn="1"/>
        </p:nvSpPr>
        <p:spPr>
          <a:xfrm>
            <a:off x="755454" y="3161202"/>
            <a:ext cx="549178" cy="549178"/>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Date Placeholder 1">
            <a:extLst>
              <a:ext uri="{841D5C9B-8BB0-4D1E-A58E-9F4F97A34D3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30493E2-DA26-4F04-9CCC-34BC230FF7F9}"/>
              </a:ext>
            </a:extLst>
          </p:cNvPr>
          <p:cNvSpPr>
            <a:spLocks noGrp="1"/>
          </p:cNvSpPr>
          <p:nvPr>
            <p:ph type="dt" sz="half" idx="12"/>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2" name="Footer Placeholder 1">
            <a:extLst>
              <a:ext uri="{5D81E718-F813-4527-9266-53216F832B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CAD288D-2784-4C79-A28F-C633B77A4B4D}"/>
              </a:ext>
            </a:extLst>
          </p:cNvPr>
          <p:cNvSpPr>
            <a:spLocks noGrp="1"/>
          </p:cNvSpPr>
          <p:nvPr>
            <p:ph type="ftr" sz="quarter" idx="13"/>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pic>
        <p:nvPicPr>
          <p:cNvPr id="13" name="Рисунок 12">
            <a:extLst>
              <a:ext uri="{7F06B332-D9F2-410C-A073-E81BBF04FCE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412E2BF-F076-4B09-9BEA-67A33AB91202}"/>
              </a:ext>
            </a:extLst>
          </p:cNvPr>
          <p:cNvPicPr/>
          <p:nvPr userDrawn="1"/>
        </p:nvPicPr>
        <p:blipFill>
          <a:blip r:embed="rId3"/>
          <a:stretch>
            <a:fillRect/>
          </a:stretch>
        </p:blipFill>
        <p:spPr>
          <a:xfrm rot="1680000">
            <a:off x="6455607" y="1885950"/>
            <a:ext cx="2351503" cy="1908562"/>
          </a:xfrm>
          <a:prstGeom prst="rect">
            <a:avLst/>
          </a:prstGeom>
          <a:noFill/>
        </p:spPr>
      </p:pic>
    </p:spTree>
    <p:extLst>
      <p:ext uri="{14C697A5-C0EC-41D2-A50B-DFD94FA2D93B}">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ources">
    <p:spTree>
      <p:nvGrpSpPr>
        <p:cNvPr id="1" name=""/>
        <p:cNvGrpSpPr/>
        <p:nvPr/>
      </p:nvGrpSpPr>
      <p:grpSpPr>
        <a:xfrm>
          <a:off x="0" y="0"/>
          <a:ext cx="0" cy="0"/>
          <a:chOff x="0" y="0"/>
          <a:chExt cx="0" cy="0"/>
        </a:xfrm>
      </p:grpSpPr>
      <p:sp>
        <p:nvSpPr>
          <p:cNvPr id="2" name="Freeform 36">
            <a:extLst>
              <a:ext uri="{35C64175-C91E-4172-B01A-C3195BE65A8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63EE474-1034-44D1-88FB-D72180879794}"/>
              </a:ext>
            </a:extLst>
          </p:cNvPr>
          <p:cNvSpPr/>
          <p:nvPr userDrawn="1"/>
        </p:nvSpPr>
        <p:spPr>
          <a:xfrm rot="594090">
            <a:off x="8156122" y="3600450"/>
            <a:ext cx="710293" cy="396004"/>
          </a:xfrm>
          <a:custGeom>
            <a:avLst/>
            <a:gdLst/>
            <a:ahLst/>
            <a:cxnLst/>
            <a:rect l="0" t="0" r="r" b="b"/>
            <a:pathLst>
              <a:path w="947058" h="528006">
                <a:moveTo>
                  <a:pt x="245948" y="487160"/>
                </a:moveTo>
                <a:cubicBezTo>
                  <a:pt x="395120" y="496145"/>
                  <a:pt x="796788" y="554032"/>
                  <a:pt x="896882" y="514114"/>
                </a:cubicBezTo>
                <a:cubicBezTo>
                  <a:pt x="996976" y="474196"/>
                  <a:pt x="930019" y="296829"/>
                  <a:pt x="846511" y="247650"/>
                </a:cubicBezTo>
                <a:cubicBezTo>
                  <a:pt x="763004" y="198472"/>
                  <a:pt x="702845" y="243986"/>
                  <a:pt x="652782" y="298485"/>
                </a:cubicBezTo>
                <a:cubicBezTo>
                  <a:pt x="676947" y="207339"/>
                  <a:pt x="702947" y="22209"/>
                  <a:pt x="594663" y="1994"/>
                </a:cubicBezTo>
                <a:cubicBezTo>
                  <a:pt x="486378" y="-18221"/>
                  <a:pt x="460072" y="120567"/>
                  <a:pt x="397057" y="177193"/>
                </a:cubicBezTo>
                <a:cubicBezTo>
                  <a:pt x="356884" y="131206"/>
                  <a:pt x="275312" y="49872"/>
                  <a:pt x="199452" y="123285"/>
                </a:cubicBezTo>
                <a:cubicBezTo>
                  <a:pt x="123593" y="196699"/>
                  <a:pt x="146126" y="296711"/>
                  <a:pt x="164581" y="379345"/>
                </a:cubicBezTo>
                <a:cubicBezTo>
                  <a:pt x="119309" y="349091"/>
                  <a:pt x="-17423" y="325202"/>
                  <a:pt x="1848" y="460207"/>
                </a:cubicBezTo>
                <a:cubicBezTo>
                  <a:pt x="21119" y="595211"/>
                  <a:pt x="96776" y="478175"/>
                  <a:pt x="245948" y="487160"/>
                </a:cubicBez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3" name="Freeform 6">
            <a:extLst>
              <a:ext uri="{2484BD7F-82E0-47FC-8910-2DDF3CB9BD2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A69A594-6A95-4E13-ADF8-97858624FDBC}"/>
              </a:ext>
            </a:extLst>
          </p:cNvPr>
          <p:cNvSpPr/>
          <p:nvPr userDrawn="1"/>
        </p:nvSpPr>
        <p:spPr>
          <a:xfrm>
            <a:off x="3598101" y="4437614"/>
            <a:ext cx="997785" cy="479800"/>
          </a:xfrm>
          <a:custGeom>
            <a:avLst/>
            <a:gdLst/>
            <a:ahLst/>
            <a:cxnLst/>
            <a:rect l="0" t="0" r="r" b="b"/>
            <a:pathLst>
              <a:path w="1330381" h="639734">
                <a:moveTo>
                  <a:pt x="345496" y="590245"/>
                </a:moveTo>
                <a:cubicBezTo>
                  <a:pt x="555046" y="601131"/>
                  <a:pt x="1119289" y="671267"/>
                  <a:pt x="1259896" y="622902"/>
                </a:cubicBezTo>
                <a:cubicBezTo>
                  <a:pt x="1400503" y="574537"/>
                  <a:pt x="1306445" y="359639"/>
                  <a:pt x="1189138" y="300054"/>
                </a:cubicBezTo>
                <a:cubicBezTo>
                  <a:pt x="1071831" y="240469"/>
                  <a:pt x="987323" y="295614"/>
                  <a:pt x="916996" y="361645"/>
                </a:cubicBezTo>
                <a:cubicBezTo>
                  <a:pt x="950942" y="251213"/>
                  <a:pt x="987466" y="26909"/>
                  <a:pt x="835353" y="2416"/>
                </a:cubicBezTo>
                <a:cubicBezTo>
                  <a:pt x="683240" y="-22077"/>
                  <a:pt x="646286" y="146079"/>
                  <a:pt x="557767" y="214688"/>
                </a:cubicBezTo>
                <a:cubicBezTo>
                  <a:pt x="501333" y="158970"/>
                  <a:pt x="386745" y="60425"/>
                  <a:pt x="280181" y="149373"/>
                </a:cubicBezTo>
                <a:cubicBezTo>
                  <a:pt x="173617" y="238321"/>
                  <a:pt x="205271" y="359496"/>
                  <a:pt x="231196" y="459616"/>
                </a:cubicBezTo>
                <a:cubicBezTo>
                  <a:pt x="167599" y="422960"/>
                  <a:pt x="-24475" y="394016"/>
                  <a:pt x="2596" y="557588"/>
                </a:cubicBezTo>
                <a:cubicBezTo>
                  <a:pt x="29667" y="721160"/>
                  <a:pt x="135946" y="579359"/>
                  <a:pt x="345496" y="590245"/>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Oval 34">
            <a:extLst>
              <a:ext uri="{47284DBD-D771-4864-98C6-5B267851501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81785EB-3C0C-4865-A166-085233697F8F}"/>
              </a:ext>
            </a:extLst>
          </p:cNvPr>
          <p:cNvSpPr/>
          <p:nvPr userDrawn="1"/>
        </p:nvSpPr>
        <p:spPr>
          <a:xfrm>
            <a:off x="2930978" y="3947432"/>
            <a:ext cx="342900" cy="330653"/>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Heart 30">
            <a:extLst>
              <a:ext uri="{4703EAFD-093E-4085-92D6-9DAE035DC08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260F994-E60A-421A-AED2-2EFB0C6AB151}"/>
              </a:ext>
            </a:extLst>
          </p:cNvPr>
          <p:cNvSpPr/>
          <p:nvPr userDrawn="1"/>
        </p:nvSpPr>
        <p:spPr>
          <a:xfrm rot="20150700">
            <a:off x="6370280" y="4300380"/>
            <a:ext cx="401403" cy="366124"/>
          </a:xfrm>
          <a:custGeom>
            <a:avLst/>
            <a:gdLst/>
            <a:ahLst/>
            <a:cxnLst/>
            <a:rect l="0" t="0" r="r" b="b"/>
            <a:pathLst>
              <a:path w="535204" h="488166">
                <a:moveTo>
                  <a:pt x="263516" y="83543"/>
                </a:moveTo>
                <a:cubicBezTo>
                  <a:pt x="342555" y="-145053"/>
                  <a:pt x="833196" y="130403"/>
                  <a:pt x="263516" y="488166"/>
                </a:cubicBezTo>
                <a:cubicBezTo>
                  <a:pt x="-289553" y="148427"/>
                  <a:pt x="187799" y="-148658"/>
                  <a:pt x="263516" y="83543"/>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Heart 30">
            <a:extLst>
              <a:ext uri="{1736399F-CC92-4F49-B6C3-2B98765827F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5F20A4-CAE3-4145-A811-58FE9599D139}"/>
              </a:ext>
            </a:extLst>
          </p:cNvPr>
          <p:cNvSpPr/>
          <p:nvPr userDrawn="1"/>
        </p:nvSpPr>
        <p:spPr>
          <a:xfrm rot="1277806">
            <a:off x="4456104" y="3522153"/>
            <a:ext cx="1015657" cy="853788"/>
          </a:xfrm>
          <a:custGeom>
            <a:avLst/>
            <a:gdLst/>
            <a:ahLst/>
            <a:cxnLst/>
            <a:rect l="0" t="0" r="r" b="b"/>
            <a:pathLst>
              <a:path w="1354210" h="1138384">
                <a:moveTo>
                  <a:pt x="666766" y="194818"/>
                </a:moveTo>
                <a:cubicBezTo>
                  <a:pt x="866757" y="-338257"/>
                  <a:pt x="2108209" y="304095"/>
                  <a:pt x="666766" y="1138384"/>
                </a:cubicBezTo>
                <a:cubicBezTo>
                  <a:pt x="-732647" y="346125"/>
                  <a:pt x="475181" y="-346664"/>
                  <a:pt x="666766" y="194818"/>
                </a:cubicBezTo>
                <a:close/>
              </a:path>
            </a:pathLst>
          </a:cu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7" name="Oval 4">
            <a:extLst>
              <a:ext uri="{43AB88D7-0EDB-4466-9099-11DD694DF40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5ED8568-4DD8-4E14-902F-2BAFABAECB02}"/>
              </a:ext>
            </a:extLst>
          </p:cNvPr>
          <p:cNvSpPr/>
          <p:nvPr userDrawn="1"/>
        </p:nvSpPr>
        <p:spPr>
          <a:xfrm>
            <a:off x="2057400" y="4580164"/>
            <a:ext cx="342900" cy="330653"/>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5-Point Star 27">
            <a:extLst>
              <a:ext uri="{34D23F53-17BA-4CCE-8937-241487FDA8F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9759F45-055C-46EB-ABA5-80C69AD63083}"/>
              </a:ext>
            </a:extLst>
          </p:cNvPr>
          <p:cNvSpPr/>
          <p:nvPr userDrawn="1"/>
        </p:nvSpPr>
        <p:spPr>
          <a:xfrm rot="1946725">
            <a:off x="7539422" y="4106366"/>
            <a:ext cx="599995" cy="556420"/>
          </a:xfrm>
          <a:custGeom>
            <a:avLst/>
            <a:gdLst/>
            <a:ahLst/>
            <a:cxnLst/>
            <a:rect l="0" t="0" r="r" b="b"/>
            <a:pathLst>
              <a:path w="799994" h="741894">
                <a:moveTo>
                  <a:pt x="612" y="304915"/>
                </a:moveTo>
                <a:cubicBezTo>
                  <a:pt x="13532" y="268174"/>
                  <a:pt x="219524" y="282813"/>
                  <a:pt x="286135" y="238096"/>
                </a:cubicBezTo>
                <a:cubicBezTo>
                  <a:pt x="352746" y="193379"/>
                  <a:pt x="341141" y="0"/>
                  <a:pt x="382951" y="0"/>
                </a:cubicBezTo>
                <a:cubicBezTo>
                  <a:pt x="424761" y="0"/>
                  <a:pt x="470384" y="193379"/>
                  <a:pt x="536994" y="238096"/>
                </a:cubicBezTo>
                <a:lnTo>
                  <a:pt x="796344" y="241611"/>
                </a:lnTo>
                <a:cubicBezTo>
                  <a:pt x="828358" y="291339"/>
                  <a:pt x="639957" y="386190"/>
                  <a:pt x="614514" y="458544"/>
                </a:cubicBezTo>
                <a:cubicBezTo>
                  <a:pt x="589071" y="530898"/>
                  <a:pt x="692395" y="689042"/>
                  <a:pt x="658571" y="711749"/>
                </a:cubicBezTo>
                <a:cubicBezTo>
                  <a:pt x="624746" y="734457"/>
                  <a:pt x="493900" y="594789"/>
                  <a:pt x="411565" y="594789"/>
                </a:cubicBezTo>
                <a:cubicBezTo>
                  <a:pt x="329229" y="594789"/>
                  <a:pt x="218431" y="762487"/>
                  <a:pt x="184606" y="739780"/>
                </a:cubicBezTo>
                <a:cubicBezTo>
                  <a:pt x="150782" y="717072"/>
                  <a:pt x="234058" y="530898"/>
                  <a:pt x="208615" y="458544"/>
                </a:cubicBezTo>
                <a:cubicBezTo>
                  <a:pt x="183172" y="386190"/>
                  <a:pt x="-12307" y="341657"/>
                  <a:pt x="612" y="304915"/>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5-Point Star 27">
            <a:extLst>
              <a:ext uri="{70292A07-93D1-406E-ACDC-DBFAB095B63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58A2FD0-C1BD-4661-A65E-313550971D35}"/>
              </a:ext>
            </a:extLst>
          </p:cNvPr>
          <p:cNvSpPr/>
          <p:nvPr userDrawn="1"/>
        </p:nvSpPr>
        <p:spPr>
          <a:xfrm rot="20665382">
            <a:off x="198710" y="3561911"/>
            <a:ext cx="558132" cy="589000"/>
          </a:xfrm>
          <a:custGeom>
            <a:avLst/>
            <a:gdLst/>
            <a:ahLst/>
            <a:cxnLst/>
            <a:rect l="0" t="0" r="r" b="b"/>
            <a:pathLst>
              <a:path w="744177" h="785334">
                <a:moveTo>
                  <a:pt x="570" y="322769"/>
                </a:moveTo>
                <a:cubicBezTo>
                  <a:pt x="12588" y="283876"/>
                  <a:pt x="204208" y="299373"/>
                  <a:pt x="266171" y="252037"/>
                </a:cubicBezTo>
                <a:cubicBezTo>
                  <a:pt x="328134" y="204702"/>
                  <a:pt x="317339" y="0"/>
                  <a:pt x="356232" y="0"/>
                </a:cubicBezTo>
                <a:cubicBezTo>
                  <a:pt x="395124" y="0"/>
                  <a:pt x="437564" y="204702"/>
                  <a:pt x="499527" y="252037"/>
                </a:cubicBezTo>
                <a:lnTo>
                  <a:pt x="740782" y="255758"/>
                </a:lnTo>
                <a:cubicBezTo>
                  <a:pt x="770562" y="308398"/>
                  <a:pt x="595306" y="408803"/>
                  <a:pt x="571638" y="485393"/>
                </a:cubicBezTo>
                <a:cubicBezTo>
                  <a:pt x="547970" y="561984"/>
                  <a:pt x="644086" y="729387"/>
                  <a:pt x="612621" y="753424"/>
                </a:cubicBezTo>
                <a:cubicBezTo>
                  <a:pt x="581156" y="777461"/>
                  <a:pt x="459440" y="629615"/>
                  <a:pt x="382849" y="629615"/>
                </a:cubicBezTo>
                <a:cubicBezTo>
                  <a:pt x="306258" y="629615"/>
                  <a:pt x="203191" y="807133"/>
                  <a:pt x="171726" y="783096"/>
                </a:cubicBezTo>
                <a:cubicBezTo>
                  <a:pt x="140261" y="759059"/>
                  <a:pt x="217728" y="561984"/>
                  <a:pt x="194060" y="485393"/>
                </a:cubicBezTo>
                <a:cubicBezTo>
                  <a:pt x="170392" y="408803"/>
                  <a:pt x="-11449" y="361662"/>
                  <a:pt x="570" y="322769"/>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10" name="Picture 31">
            <a:extLst>
              <a:ext uri="{F4E5663C-9CE6-4071-B8F4-4EF84DE3CD7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FD9915B-BF2C-46ED-AD12-74CEBA34B575}"/>
              </a:ext>
            </a:extLst>
          </p:cNvPr>
          <p:cNvPicPr/>
          <p:nvPr userDrawn="1"/>
        </p:nvPicPr>
        <p:blipFill>
          <a:blip r:embed="rId2"/>
          <a:stretch>
            <a:fillRect/>
          </a:stretch>
        </p:blipFill>
        <p:spPr>
          <a:xfrm>
            <a:off x="0" y="3546723"/>
            <a:ext cx="9144000" cy="1596776"/>
          </a:xfrm>
          <a:prstGeom prst="rect">
            <a:avLst/>
          </a:prstGeom>
          <a:noFill/>
        </p:spPr>
      </p:pic>
      <p:sp>
        <p:nvSpPr>
          <p:cNvPr id="11" name="Title 1">
            <a:extLst>
              <a:ext uri="{0A1036A1-9B62-48CE-B20C-0FC9DA7E17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066E95-A907-48CB-B68C-DEC04940D9EB}"/>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Sources</a:t>
            </a:r>
          </a:p>
        </p:txBody>
      </p:sp>
      <p:sp>
        <p:nvSpPr>
          <p:cNvPr id="12" name="Slide Number Placeholder 5">
            <a:extLst>
              <a:ext uri="{F89B5CC9-9EDD-4949-A9BA-24FF9CEE21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934403E-A8A4-4935-BA54-72EBBC85F735}"/>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D4FC6013-5B97-4D14-A96D-00B8A2316D88}" type="slidenum">
              <a:t>‹#›</a:t>
            </a:fld>
            <a:endParaRPr lang="en-US" dirty="0"/>
          </a:p>
        </p:txBody>
      </p:sp>
      <p:sp>
        <p:nvSpPr>
          <p:cNvPr id="13" name="Text Placeholder 9">
            <a:extLst>
              <a:ext uri="{6E7B303E-3EB8-4297-946F-F557794E94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31789F6-F454-4961-9470-5F66B6EC4351}"/>
              </a:ext>
            </a:extLst>
          </p:cNvPr>
          <p:cNvSpPr>
            <a:spLocks noGrp="1"/>
          </p:cNvSpPr>
          <p:nvPr>
            <p:ph type="body" idx="12"/>
          </p:nvPr>
        </p:nvSpPr>
        <p:spPr>
          <a:xfrm>
            <a:off x="628650" y="1194197"/>
            <a:ext cx="7886700" cy="2144315"/>
          </a:xfrm>
        </p:spPr>
        <p:txBody>
          <a:bodyPr rtlCol="0"/>
          <a:lstStyle>
            <a:lvl1pPr marL="342900" lvl="0" indent="-342900">
              <a:lnSpc>
                <a:spcPct val="125000"/>
              </a:lnSpc>
              <a:buClr>
                <a:schemeClr val="accent1"/>
              </a:buClr>
              <a:buFont typeface="+mj-lt"/>
              <a:buAutoNum type="arabicPeriod"/>
              <a:defRPr lang="en-US" sz="14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Click to edit Master text styles</a:t>
            </a:r>
          </a:p>
        </p:txBody>
      </p:sp>
      <p:sp>
        <p:nvSpPr>
          <p:cNvPr id="14" name="Date Placeholder 1">
            <a:extLst>
              <a:ext uri="{F11E6054-5598-48E4-BED1-AB0804B7CF6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57C2829-61F1-4BFC-8163-053420411142}"/>
              </a:ext>
            </a:extLst>
          </p:cNvPr>
          <p:cNvSpPr>
            <a:spLocks noGrp="1"/>
          </p:cNvSpPr>
          <p:nvPr>
            <p:ph type="dt" sz="half" idx="13"/>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5" name="Footer Placeholder 1">
            <a:extLst>
              <a:ext uri="{F25F0EB7-A3C6-4F66-8035-DE0F38544FE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9092803-9F32-45E7-A24A-C73B5A498CF4}"/>
              </a:ext>
            </a:extLst>
          </p:cNvPr>
          <p:cNvSpPr>
            <a:spLocks noGrp="1"/>
          </p:cNvSpPr>
          <p:nvPr>
            <p:ph type="ftr" sz="quarter" idx="14"/>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62296123-134E-4993-95E6-3AC992182EDA}">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Text Slide">
    <p:spTree>
      <p:nvGrpSpPr>
        <p:cNvPr id="1" name=""/>
        <p:cNvGrpSpPr/>
        <p:nvPr/>
      </p:nvGrpSpPr>
      <p:grpSpPr>
        <a:xfrm>
          <a:off x="0" y="0"/>
          <a:ext cx="0" cy="0"/>
          <a:chOff x="0" y="0"/>
          <a:chExt cx="0" cy="0"/>
        </a:xfrm>
      </p:grpSpPr>
      <p:sp>
        <p:nvSpPr>
          <p:cNvPr id="2" name="Freeform 36">
            <a:extLst>
              <a:ext uri="{9B5CA593-B9B6-4D3A-B8C3-3D471DF9BCC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040790F-B3EE-4213-B063-0E524F394464}"/>
              </a:ext>
            </a:extLst>
          </p:cNvPr>
          <p:cNvSpPr/>
          <p:nvPr userDrawn="1"/>
        </p:nvSpPr>
        <p:spPr>
          <a:xfrm rot="594090">
            <a:off x="6775499" y="4611102"/>
            <a:ext cx="710293" cy="396004"/>
          </a:xfrm>
          <a:custGeom>
            <a:avLst/>
            <a:gdLst/>
            <a:ahLst/>
            <a:cxnLst/>
            <a:rect l="0" t="0" r="r" b="b"/>
            <a:pathLst>
              <a:path w="947058" h="528006">
                <a:moveTo>
                  <a:pt x="245948" y="487160"/>
                </a:moveTo>
                <a:cubicBezTo>
                  <a:pt x="395120" y="496145"/>
                  <a:pt x="796788" y="554032"/>
                  <a:pt x="896882" y="514114"/>
                </a:cubicBezTo>
                <a:cubicBezTo>
                  <a:pt x="996976" y="474196"/>
                  <a:pt x="930019" y="296829"/>
                  <a:pt x="846511" y="247650"/>
                </a:cubicBezTo>
                <a:cubicBezTo>
                  <a:pt x="763004" y="198472"/>
                  <a:pt x="702845" y="243986"/>
                  <a:pt x="652782" y="298485"/>
                </a:cubicBezTo>
                <a:cubicBezTo>
                  <a:pt x="676947" y="207339"/>
                  <a:pt x="702947" y="22209"/>
                  <a:pt x="594663" y="1994"/>
                </a:cubicBezTo>
                <a:cubicBezTo>
                  <a:pt x="486378" y="-18221"/>
                  <a:pt x="460072" y="120567"/>
                  <a:pt x="397057" y="177193"/>
                </a:cubicBezTo>
                <a:cubicBezTo>
                  <a:pt x="356884" y="131206"/>
                  <a:pt x="275312" y="49872"/>
                  <a:pt x="199452" y="123285"/>
                </a:cubicBezTo>
                <a:cubicBezTo>
                  <a:pt x="123593" y="196699"/>
                  <a:pt x="146126" y="296711"/>
                  <a:pt x="164581" y="379345"/>
                </a:cubicBezTo>
                <a:cubicBezTo>
                  <a:pt x="119309" y="349091"/>
                  <a:pt x="-17423" y="325202"/>
                  <a:pt x="1848" y="460207"/>
                </a:cubicBezTo>
                <a:cubicBezTo>
                  <a:pt x="21119" y="595211"/>
                  <a:pt x="96776" y="478175"/>
                  <a:pt x="245948" y="487160"/>
                </a:cubicBez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3" name="Freeform 6">
            <a:extLst>
              <a:ext uri="{0272C8C9-509D-4209-AFA0-C6DF836FA1C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EEAEAB1-E0A0-4817-8184-731CCF7603E2}"/>
              </a:ext>
            </a:extLst>
          </p:cNvPr>
          <p:cNvSpPr/>
          <p:nvPr userDrawn="1"/>
        </p:nvSpPr>
        <p:spPr>
          <a:xfrm>
            <a:off x="3598101" y="4437614"/>
            <a:ext cx="997785" cy="479800"/>
          </a:xfrm>
          <a:custGeom>
            <a:avLst/>
            <a:gdLst/>
            <a:ahLst/>
            <a:cxnLst/>
            <a:rect l="0" t="0" r="r" b="b"/>
            <a:pathLst>
              <a:path w="1330381" h="639734">
                <a:moveTo>
                  <a:pt x="345496" y="590245"/>
                </a:moveTo>
                <a:cubicBezTo>
                  <a:pt x="555046" y="601131"/>
                  <a:pt x="1119289" y="671267"/>
                  <a:pt x="1259896" y="622902"/>
                </a:cubicBezTo>
                <a:cubicBezTo>
                  <a:pt x="1400503" y="574537"/>
                  <a:pt x="1306445" y="359639"/>
                  <a:pt x="1189138" y="300054"/>
                </a:cubicBezTo>
                <a:cubicBezTo>
                  <a:pt x="1071831" y="240469"/>
                  <a:pt x="987323" y="295614"/>
                  <a:pt x="916996" y="361645"/>
                </a:cubicBezTo>
                <a:cubicBezTo>
                  <a:pt x="950942" y="251213"/>
                  <a:pt x="987466" y="26909"/>
                  <a:pt x="835353" y="2416"/>
                </a:cubicBezTo>
                <a:cubicBezTo>
                  <a:pt x="683240" y="-22077"/>
                  <a:pt x="646286" y="146079"/>
                  <a:pt x="557767" y="214688"/>
                </a:cubicBezTo>
                <a:cubicBezTo>
                  <a:pt x="501333" y="158970"/>
                  <a:pt x="386745" y="60425"/>
                  <a:pt x="280181" y="149373"/>
                </a:cubicBezTo>
                <a:cubicBezTo>
                  <a:pt x="173617" y="238321"/>
                  <a:pt x="205271" y="359496"/>
                  <a:pt x="231196" y="459616"/>
                </a:cubicBezTo>
                <a:cubicBezTo>
                  <a:pt x="167599" y="422960"/>
                  <a:pt x="-24475" y="394016"/>
                  <a:pt x="2596" y="557588"/>
                </a:cubicBezTo>
                <a:cubicBezTo>
                  <a:pt x="29667" y="721160"/>
                  <a:pt x="135946" y="579359"/>
                  <a:pt x="345496" y="590245"/>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Oval 34">
            <a:extLst>
              <a:ext uri="{363A25B0-4329-4F94-B88A-6DA4037F9B5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E96512A-1DFD-455D-A54E-1523A9851475}"/>
              </a:ext>
            </a:extLst>
          </p:cNvPr>
          <p:cNvSpPr/>
          <p:nvPr userDrawn="1"/>
        </p:nvSpPr>
        <p:spPr>
          <a:xfrm>
            <a:off x="1885949" y="4714445"/>
            <a:ext cx="241920" cy="233280"/>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Heart 30">
            <a:extLst>
              <a:ext uri="{513250F7-CA94-42A3-AB9C-A355D4C9543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A04AF54-6818-45B3-A70D-00429B43937F}"/>
              </a:ext>
            </a:extLst>
          </p:cNvPr>
          <p:cNvSpPr/>
          <p:nvPr userDrawn="1"/>
        </p:nvSpPr>
        <p:spPr>
          <a:xfrm rot="20150700">
            <a:off x="6478565" y="4711276"/>
            <a:ext cx="401403" cy="366124"/>
          </a:xfrm>
          <a:custGeom>
            <a:avLst/>
            <a:gdLst/>
            <a:ahLst/>
            <a:cxnLst/>
            <a:rect l="0" t="0" r="r" b="b"/>
            <a:pathLst>
              <a:path w="535204" h="488166">
                <a:moveTo>
                  <a:pt x="263516" y="83543"/>
                </a:moveTo>
                <a:cubicBezTo>
                  <a:pt x="342555" y="-145053"/>
                  <a:pt x="833196" y="130403"/>
                  <a:pt x="263516" y="488166"/>
                </a:cubicBezTo>
                <a:cubicBezTo>
                  <a:pt x="-289553" y="148427"/>
                  <a:pt x="187799" y="-148658"/>
                  <a:pt x="263516" y="83543"/>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Heart 30">
            <a:extLst>
              <a:ext uri="{72664CA6-B4BE-4444-BE87-B03F5106D7C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F9A84D6-B090-44EB-A794-E319A1029A06}"/>
              </a:ext>
            </a:extLst>
          </p:cNvPr>
          <p:cNvSpPr/>
          <p:nvPr userDrawn="1"/>
        </p:nvSpPr>
        <p:spPr>
          <a:xfrm rot="1277806">
            <a:off x="4380672" y="4703744"/>
            <a:ext cx="442622" cy="372079"/>
          </a:xfrm>
          <a:custGeom>
            <a:avLst/>
            <a:gdLst/>
            <a:ahLst/>
            <a:cxnLst/>
            <a:rect l="0" t="0" r="r" b="b"/>
            <a:pathLst>
              <a:path w="590163" h="496106">
                <a:moveTo>
                  <a:pt x="290576" y="84902"/>
                </a:moveTo>
                <a:cubicBezTo>
                  <a:pt x="377732" y="-147412"/>
                  <a:pt x="918755" y="132524"/>
                  <a:pt x="290576" y="496106"/>
                </a:cubicBezTo>
                <a:cubicBezTo>
                  <a:pt x="-319287" y="150841"/>
                  <a:pt x="207083" y="-151075"/>
                  <a:pt x="290576" y="84902"/>
                </a:cubicBezTo>
                <a:close/>
              </a:path>
            </a:pathLst>
          </a:cu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7" name="Oval 4">
            <a:extLst>
              <a:ext uri="{A460363C-CD74-42B0-9BB3-923A31582A3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E82512D-7483-4A51-8F55-9CCBB40AF843}"/>
              </a:ext>
            </a:extLst>
          </p:cNvPr>
          <p:cNvSpPr/>
          <p:nvPr userDrawn="1"/>
        </p:nvSpPr>
        <p:spPr>
          <a:xfrm>
            <a:off x="2057400" y="4580164"/>
            <a:ext cx="342900" cy="330653"/>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5-Point Star 27">
            <a:extLst>
              <a:ext uri="{84B985C5-0705-497C-8261-50204757332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FEA33DF-873C-432D-927C-D72452FCF376}"/>
              </a:ext>
            </a:extLst>
          </p:cNvPr>
          <p:cNvSpPr/>
          <p:nvPr userDrawn="1"/>
        </p:nvSpPr>
        <p:spPr>
          <a:xfrm rot="1946725">
            <a:off x="7837188" y="4603055"/>
            <a:ext cx="278307" cy="258095"/>
          </a:xfrm>
          <a:custGeom>
            <a:avLst/>
            <a:gdLst/>
            <a:ahLst/>
            <a:cxnLst/>
            <a:rect l="0" t="0" r="r" b="b"/>
            <a:pathLst>
              <a:path w="371077" h="344127">
                <a:moveTo>
                  <a:pt x="284" y="141435"/>
                </a:moveTo>
                <a:cubicBezTo>
                  <a:pt x="6277" y="124392"/>
                  <a:pt x="101826" y="131183"/>
                  <a:pt x="132724" y="110441"/>
                </a:cubicBezTo>
                <a:cubicBezTo>
                  <a:pt x="163621" y="89699"/>
                  <a:pt x="158238" y="0"/>
                  <a:pt x="177632" y="0"/>
                </a:cubicBezTo>
                <a:cubicBezTo>
                  <a:pt x="197025" y="0"/>
                  <a:pt x="218187" y="89699"/>
                  <a:pt x="249085" y="110441"/>
                </a:cubicBezTo>
                <a:lnTo>
                  <a:pt x="369384" y="112071"/>
                </a:lnTo>
                <a:cubicBezTo>
                  <a:pt x="384234" y="135137"/>
                  <a:pt x="296844" y="179134"/>
                  <a:pt x="285042" y="212695"/>
                </a:cubicBezTo>
                <a:cubicBezTo>
                  <a:pt x="273240" y="246257"/>
                  <a:pt x="321167" y="319611"/>
                  <a:pt x="305478" y="330144"/>
                </a:cubicBezTo>
                <a:cubicBezTo>
                  <a:pt x="289788" y="340677"/>
                  <a:pt x="229095" y="275892"/>
                  <a:pt x="190904" y="275892"/>
                </a:cubicBezTo>
                <a:cubicBezTo>
                  <a:pt x="152713" y="275892"/>
                  <a:pt x="101319" y="353679"/>
                  <a:pt x="85630" y="343146"/>
                </a:cubicBezTo>
                <a:cubicBezTo>
                  <a:pt x="69940" y="332614"/>
                  <a:pt x="108568" y="246257"/>
                  <a:pt x="96766" y="212695"/>
                </a:cubicBezTo>
                <a:cubicBezTo>
                  <a:pt x="84964" y="179134"/>
                  <a:pt x="-5709" y="158477"/>
                  <a:pt x="284" y="141435"/>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5-Point Star 27">
            <a:extLst>
              <a:ext uri="{0F205159-4FF8-4135-8517-B00807DBF65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895615C-C1A3-43A5-92B8-0142B806B8F0}"/>
              </a:ext>
            </a:extLst>
          </p:cNvPr>
          <p:cNvSpPr/>
          <p:nvPr userDrawn="1"/>
        </p:nvSpPr>
        <p:spPr>
          <a:xfrm rot="20665382">
            <a:off x="198710" y="4490377"/>
            <a:ext cx="558132" cy="589000"/>
          </a:xfrm>
          <a:custGeom>
            <a:avLst/>
            <a:gdLst/>
            <a:ahLst/>
            <a:cxnLst/>
            <a:rect l="0" t="0" r="r" b="b"/>
            <a:pathLst>
              <a:path w="744177" h="785334">
                <a:moveTo>
                  <a:pt x="570" y="322769"/>
                </a:moveTo>
                <a:cubicBezTo>
                  <a:pt x="12588" y="283876"/>
                  <a:pt x="204208" y="299373"/>
                  <a:pt x="266171" y="252037"/>
                </a:cubicBezTo>
                <a:cubicBezTo>
                  <a:pt x="328134" y="204702"/>
                  <a:pt x="317339" y="0"/>
                  <a:pt x="356232" y="0"/>
                </a:cubicBezTo>
                <a:cubicBezTo>
                  <a:pt x="395124" y="0"/>
                  <a:pt x="437564" y="204702"/>
                  <a:pt x="499527" y="252037"/>
                </a:cubicBezTo>
                <a:lnTo>
                  <a:pt x="740782" y="255758"/>
                </a:lnTo>
                <a:cubicBezTo>
                  <a:pt x="770562" y="308398"/>
                  <a:pt x="595306" y="408803"/>
                  <a:pt x="571638" y="485393"/>
                </a:cubicBezTo>
                <a:cubicBezTo>
                  <a:pt x="547970" y="561984"/>
                  <a:pt x="644086" y="729387"/>
                  <a:pt x="612621" y="753424"/>
                </a:cubicBezTo>
                <a:cubicBezTo>
                  <a:pt x="581156" y="777461"/>
                  <a:pt x="459440" y="629615"/>
                  <a:pt x="382849" y="629615"/>
                </a:cubicBezTo>
                <a:cubicBezTo>
                  <a:pt x="306258" y="629615"/>
                  <a:pt x="203191" y="807133"/>
                  <a:pt x="171726" y="783096"/>
                </a:cubicBezTo>
                <a:cubicBezTo>
                  <a:pt x="140261" y="759059"/>
                  <a:pt x="217728" y="561984"/>
                  <a:pt x="194060" y="485393"/>
                </a:cubicBezTo>
                <a:cubicBezTo>
                  <a:pt x="170392" y="408803"/>
                  <a:pt x="-11449" y="361662"/>
                  <a:pt x="570" y="322769"/>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10" name="Picture 31">
            <a:extLst>
              <a:ext uri="{60B457D7-C3C2-4B30-AC98-9740D98375A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EFD8A7E-AB28-46B5-90E2-343A8204D381}"/>
              </a:ext>
            </a:extLst>
          </p:cNvPr>
          <p:cNvPicPr/>
          <p:nvPr userDrawn="1"/>
        </p:nvPicPr>
        <p:blipFill>
          <a:blip r:embed="rId2"/>
          <a:srcRect l="1497" t="4984" b="58040"/>
          <a:stretch>
            <a:fillRect/>
          </a:stretch>
        </p:blipFill>
        <p:spPr>
          <a:xfrm>
            <a:off x="0" y="4476164"/>
            <a:ext cx="9144000" cy="667336"/>
          </a:xfrm>
          <a:prstGeom prst="rect">
            <a:avLst/>
          </a:prstGeom>
          <a:noFill/>
        </p:spPr>
      </p:pic>
      <p:sp>
        <p:nvSpPr>
          <p:cNvPr id="11" name="Title 1">
            <a:extLst>
              <a:ext uri="{CC2A671B-5E62-4BC6-8756-22CCB3F0910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2B91916-29EA-4E0F-B295-EE4EEAEE78B3}"/>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Title</a:t>
            </a:r>
          </a:p>
        </p:txBody>
      </p:sp>
      <p:sp>
        <p:nvSpPr>
          <p:cNvPr id="12" name="Slide Number Placeholder 5">
            <a:extLst>
              <a:ext uri="{10142F34-6243-4859-9FC8-942F2FAC3A0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EBD224B-1CB0-4030-80AA-51B108809F52}"/>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E074C598-F1A3-4FA5-A15A-9BD1A62F747A}" type="slidenum">
              <a:t>‹#›</a:t>
            </a:fld>
            <a:endParaRPr lang="en-US" dirty="0"/>
          </a:p>
        </p:txBody>
      </p:sp>
      <p:sp>
        <p:nvSpPr>
          <p:cNvPr id="13" name="Text Placeholder 9">
            <a:extLst>
              <a:ext uri="{6A8BE1BC-0AEC-4747-B2C2-753B6C72D77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59DD38A-1EE0-4171-A419-C30A69866BB2}"/>
              </a:ext>
            </a:extLst>
          </p:cNvPr>
          <p:cNvSpPr>
            <a:spLocks noGrp="1"/>
          </p:cNvSpPr>
          <p:nvPr>
            <p:ph type="body" idx="12"/>
          </p:nvPr>
        </p:nvSpPr>
        <p:spPr>
          <a:xfrm>
            <a:off x="628650" y="1194197"/>
            <a:ext cx="7886700" cy="3173265"/>
          </a:xfrm>
        </p:spPr>
        <p:txBody>
          <a:bodyPr rtlCol="0"/>
          <a:lstStyle>
            <a:lvl1pPr marL="0" lvl="0" indent="0">
              <a:lnSpc>
                <a:spcPct val="125000"/>
              </a:lnSpc>
              <a:buClr>
                <a:schemeClr val="accent1"/>
              </a:buClr>
              <a:buFont typeface="Arial"/>
              <a:buNone/>
              <a:defRPr lang="en-US" sz="14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4" name="Date Placeholder 1">
            <a:extLst>
              <a:ext uri="{A49FC005-45B0-44A0-9AC0-5F78CE4A368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122463B-4471-42DE-BB59-AD027BF6587B}"/>
              </a:ext>
            </a:extLst>
          </p:cNvPr>
          <p:cNvSpPr>
            <a:spLocks noGrp="1"/>
          </p:cNvSpPr>
          <p:nvPr>
            <p:ph type="dt" sz="half" idx="13"/>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5" name="Footer Placeholder 1">
            <a:extLst>
              <a:ext uri="{9A4F2A38-77DB-4587-AECB-9DEC207410B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A9EFABE-098F-49A8-94E4-6C89A7CCD17A}"/>
              </a:ext>
            </a:extLst>
          </p:cNvPr>
          <p:cNvSpPr>
            <a:spLocks noGrp="1"/>
          </p:cNvSpPr>
          <p:nvPr>
            <p:ph type="ftr" sz="quarter" idx="14"/>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A721C2C9-3754-474D-8448-750D1877AEF3}">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Tow Column">
    <p:spTree>
      <p:nvGrpSpPr>
        <p:cNvPr id="1" name=""/>
        <p:cNvGrpSpPr/>
        <p:nvPr/>
      </p:nvGrpSpPr>
      <p:grpSpPr>
        <a:xfrm>
          <a:off x="0" y="0"/>
          <a:ext cx="0" cy="0"/>
          <a:chOff x="0" y="0"/>
          <a:chExt cx="0" cy="0"/>
        </a:xfrm>
      </p:grpSpPr>
      <p:sp>
        <p:nvSpPr>
          <p:cNvPr id="2" name="Freeform 36">
            <a:extLst>
              <a:ext uri="{658659A1-91BD-42D1-A2A2-8FE1D6EB802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25B3C32-E324-4391-8E87-1FB0A2143A89}"/>
              </a:ext>
            </a:extLst>
          </p:cNvPr>
          <p:cNvSpPr/>
          <p:nvPr userDrawn="1"/>
        </p:nvSpPr>
        <p:spPr>
          <a:xfrm rot="594090">
            <a:off x="6775499" y="4611102"/>
            <a:ext cx="710293" cy="396004"/>
          </a:xfrm>
          <a:custGeom>
            <a:avLst/>
            <a:gdLst/>
            <a:ahLst/>
            <a:cxnLst/>
            <a:rect l="0" t="0" r="r" b="b"/>
            <a:pathLst>
              <a:path w="947058" h="528006">
                <a:moveTo>
                  <a:pt x="245948" y="487160"/>
                </a:moveTo>
                <a:cubicBezTo>
                  <a:pt x="395120" y="496145"/>
                  <a:pt x="796788" y="554032"/>
                  <a:pt x="896882" y="514114"/>
                </a:cubicBezTo>
                <a:cubicBezTo>
                  <a:pt x="996976" y="474196"/>
                  <a:pt x="930019" y="296829"/>
                  <a:pt x="846511" y="247650"/>
                </a:cubicBezTo>
                <a:cubicBezTo>
                  <a:pt x="763004" y="198472"/>
                  <a:pt x="702845" y="243986"/>
                  <a:pt x="652782" y="298485"/>
                </a:cubicBezTo>
                <a:cubicBezTo>
                  <a:pt x="676947" y="207339"/>
                  <a:pt x="702947" y="22209"/>
                  <a:pt x="594663" y="1994"/>
                </a:cubicBezTo>
                <a:cubicBezTo>
                  <a:pt x="486378" y="-18221"/>
                  <a:pt x="460072" y="120567"/>
                  <a:pt x="397057" y="177193"/>
                </a:cubicBezTo>
                <a:cubicBezTo>
                  <a:pt x="356884" y="131206"/>
                  <a:pt x="275312" y="49872"/>
                  <a:pt x="199452" y="123285"/>
                </a:cubicBezTo>
                <a:cubicBezTo>
                  <a:pt x="123593" y="196699"/>
                  <a:pt x="146126" y="296711"/>
                  <a:pt x="164581" y="379345"/>
                </a:cubicBezTo>
                <a:cubicBezTo>
                  <a:pt x="119309" y="349091"/>
                  <a:pt x="-17423" y="325202"/>
                  <a:pt x="1848" y="460207"/>
                </a:cubicBezTo>
                <a:cubicBezTo>
                  <a:pt x="21119" y="595211"/>
                  <a:pt x="96776" y="478175"/>
                  <a:pt x="245948" y="487160"/>
                </a:cubicBez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3" name="Freeform 6">
            <a:extLst>
              <a:ext uri="{E7A7886D-75B3-4686-BAC2-2130B01E3AB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10A3DEE-1022-4ABA-94D6-E437673BF29E}"/>
              </a:ext>
            </a:extLst>
          </p:cNvPr>
          <p:cNvSpPr/>
          <p:nvPr userDrawn="1"/>
        </p:nvSpPr>
        <p:spPr>
          <a:xfrm>
            <a:off x="3598101" y="4437614"/>
            <a:ext cx="997785" cy="479800"/>
          </a:xfrm>
          <a:custGeom>
            <a:avLst/>
            <a:gdLst/>
            <a:ahLst/>
            <a:cxnLst/>
            <a:rect l="0" t="0" r="r" b="b"/>
            <a:pathLst>
              <a:path w="1330381" h="639734">
                <a:moveTo>
                  <a:pt x="345496" y="590245"/>
                </a:moveTo>
                <a:cubicBezTo>
                  <a:pt x="555046" y="601131"/>
                  <a:pt x="1119289" y="671267"/>
                  <a:pt x="1259896" y="622902"/>
                </a:cubicBezTo>
                <a:cubicBezTo>
                  <a:pt x="1400503" y="574537"/>
                  <a:pt x="1306445" y="359639"/>
                  <a:pt x="1189138" y="300054"/>
                </a:cubicBezTo>
                <a:cubicBezTo>
                  <a:pt x="1071831" y="240469"/>
                  <a:pt x="987323" y="295614"/>
                  <a:pt x="916996" y="361645"/>
                </a:cubicBezTo>
                <a:cubicBezTo>
                  <a:pt x="950942" y="251213"/>
                  <a:pt x="987466" y="26909"/>
                  <a:pt x="835353" y="2416"/>
                </a:cubicBezTo>
                <a:cubicBezTo>
                  <a:pt x="683240" y="-22077"/>
                  <a:pt x="646286" y="146079"/>
                  <a:pt x="557767" y="214688"/>
                </a:cubicBezTo>
                <a:cubicBezTo>
                  <a:pt x="501333" y="158970"/>
                  <a:pt x="386745" y="60425"/>
                  <a:pt x="280181" y="149373"/>
                </a:cubicBezTo>
                <a:cubicBezTo>
                  <a:pt x="173617" y="238321"/>
                  <a:pt x="205271" y="359496"/>
                  <a:pt x="231196" y="459616"/>
                </a:cubicBezTo>
                <a:cubicBezTo>
                  <a:pt x="167599" y="422960"/>
                  <a:pt x="-24475" y="394016"/>
                  <a:pt x="2596" y="557588"/>
                </a:cubicBezTo>
                <a:cubicBezTo>
                  <a:pt x="29667" y="721160"/>
                  <a:pt x="135946" y="579359"/>
                  <a:pt x="345496" y="590245"/>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Oval 34">
            <a:extLst>
              <a:ext uri="{96A5938C-3305-4E95-9369-4392E77B88E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6AEF778-D0BB-42E7-8310-0EFED758DFBC}"/>
              </a:ext>
            </a:extLst>
          </p:cNvPr>
          <p:cNvSpPr/>
          <p:nvPr userDrawn="1"/>
        </p:nvSpPr>
        <p:spPr>
          <a:xfrm>
            <a:off x="1885949" y="4714445"/>
            <a:ext cx="241920" cy="233280"/>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Heart 30">
            <a:extLst>
              <a:ext uri="{FDC76A90-8A16-4182-AF35-C4B061306EA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ADD66D6-3EBD-4347-A8E2-76D6D08B2A6D}"/>
              </a:ext>
            </a:extLst>
          </p:cNvPr>
          <p:cNvSpPr/>
          <p:nvPr userDrawn="1"/>
        </p:nvSpPr>
        <p:spPr>
          <a:xfrm rot="20150700">
            <a:off x="6478565" y="4711276"/>
            <a:ext cx="401403" cy="366124"/>
          </a:xfrm>
          <a:custGeom>
            <a:avLst/>
            <a:gdLst/>
            <a:ahLst/>
            <a:cxnLst/>
            <a:rect l="0" t="0" r="r" b="b"/>
            <a:pathLst>
              <a:path w="535204" h="488166">
                <a:moveTo>
                  <a:pt x="263516" y="83543"/>
                </a:moveTo>
                <a:cubicBezTo>
                  <a:pt x="342555" y="-145053"/>
                  <a:pt x="833196" y="130403"/>
                  <a:pt x="263516" y="488166"/>
                </a:cubicBezTo>
                <a:cubicBezTo>
                  <a:pt x="-289553" y="148427"/>
                  <a:pt x="187799" y="-148658"/>
                  <a:pt x="263516" y="83543"/>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Heart 30">
            <a:extLst>
              <a:ext uri="{1987993C-DAAE-46C0-97DF-534F23201CE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BE7688E-94CE-419F-A32A-8660C532A7B1}"/>
              </a:ext>
            </a:extLst>
          </p:cNvPr>
          <p:cNvSpPr/>
          <p:nvPr userDrawn="1"/>
        </p:nvSpPr>
        <p:spPr>
          <a:xfrm rot="1277806">
            <a:off x="4380672" y="4703744"/>
            <a:ext cx="442622" cy="372079"/>
          </a:xfrm>
          <a:custGeom>
            <a:avLst/>
            <a:gdLst/>
            <a:ahLst/>
            <a:cxnLst/>
            <a:rect l="0" t="0" r="r" b="b"/>
            <a:pathLst>
              <a:path w="590163" h="496106">
                <a:moveTo>
                  <a:pt x="290576" y="84902"/>
                </a:moveTo>
                <a:cubicBezTo>
                  <a:pt x="377732" y="-147412"/>
                  <a:pt x="918755" y="132524"/>
                  <a:pt x="290576" y="496106"/>
                </a:cubicBezTo>
                <a:cubicBezTo>
                  <a:pt x="-319287" y="150841"/>
                  <a:pt x="207083" y="-151075"/>
                  <a:pt x="290576" y="84902"/>
                </a:cubicBezTo>
                <a:close/>
              </a:path>
            </a:pathLst>
          </a:cu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7" name="Oval 4">
            <a:extLst>
              <a:ext uri="{469ADE2D-A4B1-4158-B65B-B3D4BBF69F5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E8FEE28-B52B-478D-B32F-6D4910D0F44F}"/>
              </a:ext>
            </a:extLst>
          </p:cNvPr>
          <p:cNvSpPr/>
          <p:nvPr userDrawn="1"/>
        </p:nvSpPr>
        <p:spPr>
          <a:xfrm>
            <a:off x="2057400" y="4580164"/>
            <a:ext cx="342900" cy="330653"/>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5-Point Star 27">
            <a:extLst>
              <a:ext uri="{02DEBF9A-4BFE-490D-9650-03B2FD84E6C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75A809B-F004-4344-A386-3D2C3F2EC06D}"/>
              </a:ext>
            </a:extLst>
          </p:cNvPr>
          <p:cNvSpPr/>
          <p:nvPr userDrawn="1"/>
        </p:nvSpPr>
        <p:spPr>
          <a:xfrm rot="1946725">
            <a:off x="7837188" y="4603055"/>
            <a:ext cx="278307" cy="258095"/>
          </a:xfrm>
          <a:custGeom>
            <a:avLst/>
            <a:gdLst/>
            <a:ahLst/>
            <a:cxnLst/>
            <a:rect l="0" t="0" r="r" b="b"/>
            <a:pathLst>
              <a:path w="371077" h="344127">
                <a:moveTo>
                  <a:pt x="284" y="141435"/>
                </a:moveTo>
                <a:cubicBezTo>
                  <a:pt x="6277" y="124392"/>
                  <a:pt x="101826" y="131183"/>
                  <a:pt x="132724" y="110441"/>
                </a:cubicBezTo>
                <a:cubicBezTo>
                  <a:pt x="163621" y="89699"/>
                  <a:pt x="158238" y="0"/>
                  <a:pt x="177632" y="0"/>
                </a:cubicBezTo>
                <a:cubicBezTo>
                  <a:pt x="197025" y="0"/>
                  <a:pt x="218187" y="89699"/>
                  <a:pt x="249085" y="110441"/>
                </a:cubicBezTo>
                <a:lnTo>
                  <a:pt x="369384" y="112071"/>
                </a:lnTo>
                <a:cubicBezTo>
                  <a:pt x="384234" y="135137"/>
                  <a:pt x="296844" y="179134"/>
                  <a:pt x="285042" y="212695"/>
                </a:cubicBezTo>
                <a:cubicBezTo>
                  <a:pt x="273240" y="246257"/>
                  <a:pt x="321167" y="319611"/>
                  <a:pt x="305478" y="330144"/>
                </a:cubicBezTo>
                <a:cubicBezTo>
                  <a:pt x="289788" y="340677"/>
                  <a:pt x="229095" y="275892"/>
                  <a:pt x="190904" y="275892"/>
                </a:cubicBezTo>
                <a:cubicBezTo>
                  <a:pt x="152713" y="275892"/>
                  <a:pt x="101319" y="353679"/>
                  <a:pt x="85630" y="343146"/>
                </a:cubicBezTo>
                <a:cubicBezTo>
                  <a:pt x="69940" y="332614"/>
                  <a:pt x="108568" y="246257"/>
                  <a:pt x="96766" y="212695"/>
                </a:cubicBezTo>
                <a:cubicBezTo>
                  <a:pt x="84964" y="179134"/>
                  <a:pt x="-5709" y="158477"/>
                  <a:pt x="284" y="141435"/>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5-Point Star 27">
            <a:extLst>
              <a:ext uri="{6FDF30E8-DD01-45A9-AB01-B93673668E6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322471B-9879-46F7-8FA9-21F6DDEF7ED9}"/>
              </a:ext>
            </a:extLst>
          </p:cNvPr>
          <p:cNvSpPr/>
          <p:nvPr userDrawn="1"/>
        </p:nvSpPr>
        <p:spPr>
          <a:xfrm rot="20665382">
            <a:off x="198710" y="4490377"/>
            <a:ext cx="558132" cy="589000"/>
          </a:xfrm>
          <a:custGeom>
            <a:avLst/>
            <a:gdLst/>
            <a:ahLst/>
            <a:cxnLst/>
            <a:rect l="0" t="0" r="r" b="b"/>
            <a:pathLst>
              <a:path w="744177" h="785334">
                <a:moveTo>
                  <a:pt x="570" y="322769"/>
                </a:moveTo>
                <a:cubicBezTo>
                  <a:pt x="12588" y="283876"/>
                  <a:pt x="204208" y="299373"/>
                  <a:pt x="266171" y="252037"/>
                </a:cubicBezTo>
                <a:cubicBezTo>
                  <a:pt x="328134" y="204702"/>
                  <a:pt x="317339" y="0"/>
                  <a:pt x="356232" y="0"/>
                </a:cubicBezTo>
                <a:cubicBezTo>
                  <a:pt x="395124" y="0"/>
                  <a:pt x="437564" y="204702"/>
                  <a:pt x="499527" y="252037"/>
                </a:cubicBezTo>
                <a:lnTo>
                  <a:pt x="740782" y="255758"/>
                </a:lnTo>
                <a:cubicBezTo>
                  <a:pt x="770562" y="308398"/>
                  <a:pt x="595306" y="408803"/>
                  <a:pt x="571638" y="485393"/>
                </a:cubicBezTo>
                <a:cubicBezTo>
                  <a:pt x="547970" y="561984"/>
                  <a:pt x="644086" y="729387"/>
                  <a:pt x="612621" y="753424"/>
                </a:cubicBezTo>
                <a:cubicBezTo>
                  <a:pt x="581156" y="777461"/>
                  <a:pt x="459440" y="629615"/>
                  <a:pt x="382849" y="629615"/>
                </a:cubicBezTo>
                <a:cubicBezTo>
                  <a:pt x="306258" y="629615"/>
                  <a:pt x="203191" y="807133"/>
                  <a:pt x="171726" y="783096"/>
                </a:cubicBezTo>
                <a:cubicBezTo>
                  <a:pt x="140261" y="759059"/>
                  <a:pt x="217728" y="561984"/>
                  <a:pt x="194060" y="485393"/>
                </a:cubicBezTo>
                <a:cubicBezTo>
                  <a:pt x="170392" y="408803"/>
                  <a:pt x="-11449" y="361662"/>
                  <a:pt x="570" y="322769"/>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10" name="Picture 31">
            <a:extLst>
              <a:ext uri="{3B0452E9-679D-4BC3-956A-EF4C2595052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9A184F6-6D51-4151-A2F4-49ED39A4A8DC}"/>
              </a:ext>
            </a:extLst>
          </p:cNvPr>
          <p:cNvPicPr/>
          <p:nvPr userDrawn="1"/>
        </p:nvPicPr>
        <p:blipFill>
          <a:blip r:embed="rId2"/>
          <a:srcRect l="1497" t="4984" b="58040"/>
          <a:stretch>
            <a:fillRect/>
          </a:stretch>
        </p:blipFill>
        <p:spPr>
          <a:xfrm>
            <a:off x="0" y="4476164"/>
            <a:ext cx="9144000" cy="667336"/>
          </a:xfrm>
          <a:prstGeom prst="rect">
            <a:avLst/>
          </a:prstGeom>
          <a:noFill/>
        </p:spPr>
      </p:pic>
      <p:sp>
        <p:nvSpPr>
          <p:cNvPr id="11" name="Title 1">
            <a:extLst>
              <a:ext uri="{96B68311-40AD-426E-B105-CB1E66E91C4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629F447-6F0A-4B4F-9A83-B6DD1A319166}"/>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Title</a:t>
            </a:r>
          </a:p>
        </p:txBody>
      </p:sp>
      <p:sp>
        <p:nvSpPr>
          <p:cNvPr id="12" name="Slide Number Placeholder 5">
            <a:extLst>
              <a:ext uri="{4854CE4B-063C-414B-9CE0-7A5D12D5FBE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67EE5AD-4776-46E9-86D7-CE2C154DECB3}"/>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54C9760A-A72A-43EA-9DBB-2A92FF064429}" type="slidenum">
              <a:t>‹#›</a:t>
            </a:fld>
            <a:endParaRPr lang="en-US" dirty="0"/>
          </a:p>
        </p:txBody>
      </p:sp>
      <p:sp>
        <p:nvSpPr>
          <p:cNvPr id="13" name="Text Placeholder 9">
            <a:extLst>
              <a:ext uri="{7697989B-4CDE-48FA-8F37-8FAF225B2EE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1D08D8D-1AE3-41E6-9B1E-D52905443238}"/>
              </a:ext>
            </a:extLst>
          </p:cNvPr>
          <p:cNvSpPr>
            <a:spLocks noGrp="1"/>
          </p:cNvSpPr>
          <p:nvPr>
            <p:ph type="body" idx="12"/>
          </p:nvPr>
        </p:nvSpPr>
        <p:spPr>
          <a:xfrm>
            <a:off x="659025" y="1949119"/>
            <a:ext cx="3829050" cy="2328110"/>
          </a:xfrm>
        </p:spPr>
        <p:txBody>
          <a:bodyPr rtlCol="0"/>
          <a:lstStyle>
            <a:lvl1pPr marL="0" lvl="0" indent="0">
              <a:lnSpc>
                <a:spcPct val="125000"/>
              </a:lnSpc>
              <a:buClr>
                <a:schemeClr val="accent1"/>
              </a:buClr>
              <a:buFont typeface="Arial"/>
              <a:buNone/>
              <a:defRPr lang="en-US" sz="14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4" name="Text Placeholder 9">
            <a:extLst>
              <a:ext uri="{C3FE8FC9-E620-4E33-B45A-D9CA3FEB1EB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EEC2EA7-BA1C-4841-908D-B0FB55356B2F}"/>
              </a:ext>
            </a:extLst>
          </p:cNvPr>
          <p:cNvSpPr>
            <a:spLocks noGrp="1"/>
          </p:cNvSpPr>
          <p:nvPr>
            <p:ph type="body" idx="13"/>
          </p:nvPr>
        </p:nvSpPr>
        <p:spPr>
          <a:xfrm>
            <a:off x="4686300" y="1949115"/>
            <a:ext cx="3829050" cy="2328110"/>
          </a:xfrm>
        </p:spPr>
        <p:txBody>
          <a:bodyPr rtlCol="0"/>
          <a:lstStyle>
            <a:lvl1pPr marL="0" lvl="0" indent="0">
              <a:lnSpc>
                <a:spcPct val="125000"/>
              </a:lnSpc>
              <a:buClr>
                <a:schemeClr val="accent1"/>
              </a:buClr>
              <a:buFont typeface="Arial"/>
              <a:buNone/>
              <a:defRPr lang="en-US" sz="14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5" name="Text Placeholder 9">
            <a:extLst>
              <a:ext uri="{F6DA5E1E-3C72-46B8-B025-C0926C3BD1C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B4C0BD6-8CDB-49FE-B4C6-16DF79A3410F}"/>
              </a:ext>
            </a:extLst>
          </p:cNvPr>
          <p:cNvSpPr>
            <a:spLocks noGrp="1"/>
          </p:cNvSpPr>
          <p:nvPr>
            <p:ph type="body" idx="14"/>
          </p:nvPr>
        </p:nvSpPr>
        <p:spPr>
          <a:xfrm>
            <a:off x="659025" y="1200150"/>
            <a:ext cx="3829050" cy="685800"/>
          </a:xfrm>
        </p:spPr>
        <p:txBody>
          <a:bodyPr rtlCol="0"/>
          <a:lstStyle>
            <a:lvl1pPr marL="0" lvl="0" indent="0">
              <a:lnSpc>
                <a:spcPct val="125000"/>
              </a:lnSpc>
              <a:buClr>
                <a:schemeClr val="accent1"/>
              </a:buClr>
              <a:buFont typeface="Arial"/>
              <a:buNone/>
              <a:defRPr lang="en-US" sz="1600" b="1" dirty="0">
                <a:solidFill>
                  <a:schemeClr val="accent1"/>
                </a:solidFill>
                <a:latin typeface="+mn-lt"/>
              </a:defRPr>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6" name="Text Placeholder 9">
            <a:extLst>
              <a:ext uri="{9486E9C7-D6AF-4592-93E3-A9D38C56889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82D183A-3EF2-46FA-93A0-E0103BFD7AD9}"/>
              </a:ext>
            </a:extLst>
          </p:cNvPr>
          <p:cNvSpPr>
            <a:spLocks noGrp="1"/>
          </p:cNvSpPr>
          <p:nvPr>
            <p:ph type="body" idx="15"/>
          </p:nvPr>
        </p:nvSpPr>
        <p:spPr>
          <a:xfrm>
            <a:off x="4716675" y="1200150"/>
            <a:ext cx="3829050" cy="685800"/>
          </a:xfrm>
        </p:spPr>
        <p:txBody>
          <a:bodyPr rtlCol="0"/>
          <a:lstStyle>
            <a:lvl1pPr marL="0" lvl="0" indent="0">
              <a:lnSpc>
                <a:spcPct val="125000"/>
              </a:lnSpc>
              <a:buClr>
                <a:schemeClr val="accent1"/>
              </a:buClr>
              <a:buFont typeface="Arial"/>
              <a:buNone/>
              <a:defRPr lang="en-US" sz="1600" b="1" dirty="0">
                <a:solidFill>
                  <a:schemeClr val="accent1"/>
                </a:solidFill>
                <a:latin typeface="+mn-lt"/>
              </a:defRPr>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7" name="Date Placeholder 1">
            <a:extLst>
              <a:ext uri="{EB45BFC4-47F9-40AD-BCB0-0949BDE1E2D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F1AB5BE-41FA-479C-86E1-F27AD0F0477D}"/>
              </a:ext>
            </a:extLst>
          </p:cNvPr>
          <p:cNvSpPr>
            <a:spLocks noGrp="1"/>
          </p:cNvSpPr>
          <p:nvPr>
            <p:ph type="dt" sz="half" idx="16"/>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8" name="Footer Placeholder 1">
            <a:extLst>
              <a:ext uri="{6E227FA2-8F8F-4A2D-8C80-915241BC89B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C8F1B46-D6F7-4608-9257-09666DEF9733}"/>
              </a:ext>
            </a:extLst>
          </p:cNvPr>
          <p:cNvSpPr>
            <a:spLocks noGrp="1"/>
          </p:cNvSpPr>
          <p:nvPr>
            <p:ph type="ftr" sz="quarter" idx="17"/>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50840C3D-CCCA-4713-947A-2DF8A196A450}">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ection ">
    <p:bg>
      <p:bgPr>
        <a:solidFill>
          <a:schemeClr val="accent3"/>
        </a:solidFill>
        <a:effectLst/>
      </p:bgPr>
    </p:bg>
    <p:spTree>
      <p:nvGrpSpPr>
        <p:cNvPr id="1" name=""/>
        <p:cNvGrpSpPr/>
        <p:nvPr/>
      </p:nvGrpSpPr>
      <p:grpSpPr>
        <a:xfrm>
          <a:off x="0" y="0"/>
          <a:ext cx="0" cy="0"/>
          <a:chOff x="0" y="0"/>
          <a:chExt cx="0" cy="0"/>
        </a:xfrm>
      </p:grpSpPr>
      <p:pic>
        <p:nvPicPr>
          <p:cNvPr id="2" name="Picture 26">
            <a:extLst>
              <a:ext uri="{574FBCB9-8AD1-4C06-85E8-FEC5C968ED5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0AD1111-F090-423C-B241-389DBE64AFEA}"/>
              </a:ext>
            </a:extLst>
          </p:cNvPr>
          <p:cNvPicPr/>
          <p:nvPr userDrawn="1"/>
        </p:nvPicPr>
        <p:blipFill>
          <a:blip r:embed="rId2">
            <a:alphaModFix amt="35000"/>
          </a:blip>
          <a:srcRect l="14817" t="5171" r="5172" b="-1"/>
          <a:stretch>
            <a:fillRect/>
          </a:stretch>
        </p:blipFill>
        <p:spPr>
          <a:xfrm rot="16200000">
            <a:off x="2000250" y="-2000250"/>
            <a:ext cx="5143500" cy="9144000"/>
          </a:xfrm>
          <a:prstGeom prst="rect">
            <a:avLst/>
          </a:prstGeom>
          <a:noFill/>
        </p:spPr>
      </p:pic>
      <p:sp>
        <p:nvSpPr>
          <p:cNvPr id="3" name="Rectangle 7">
            <a:extLst>
              <a:ext uri="{5962BD64-5AF4-4E7F-99EB-B3DD928C12D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ADC077D-77DB-49D3-9E33-B24C64F5C6E7}"/>
              </a:ext>
            </a:extLst>
          </p:cNvPr>
          <p:cNvSpPr/>
          <p:nvPr userDrawn="1"/>
        </p:nvSpPr>
        <p:spPr>
          <a:xfrm>
            <a:off x="5998016" y="0"/>
            <a:ext cx="3145983" cy="5143500"/>
          </a:xfrm>
          <a:custGeom>
            <a:avLst/>
            <a:gdLst/>
            <a:ahLst/>
            <a:cxnLst/>
            <a:rect l="0" t="0" r="r" b="b"/>
            <a:pathLst>
              <a:path w="4194645" h="6858000">
                <a:moveTo>
                  <a:pt x="523190" y="0"/>
                </a:moveTo>
                <a:lnTo>
                  <a:pt x="4194645" y="0"/>
                </a:lnTo>
                <a:lnTo>
                  <a:pt x="4194645" y="6858000"/>
                </a:lnTo>
                <a:lnTo>
                  <a:pt x="523190" y="6858000"/>
                </a:lnTo>
                <a:cubicBezTo>
                  <a:pt x="-536682" y="5103091"/>
                  <a:pt x="338651" y="3359582"/>
                  <a:pt x="356937" y="2216728"/>
                </a:cubicBezTo>
                <a:cubicBezTo>
                  <a:pt x="370792" y="1350819"/>
                  <a:pt x="-65628" y="898236"/>
                  <a:pt x="523190"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Freeform 6">
            <a:extLst>
              <a:ext uri="{9B4DE27D-66D7-412A-BA28-833FB302272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9F97F65-15E4-4024-97C6-193E10E16339}"/>
              </a:ext>
            </a:extLst>
          </p:cNvPr>
          <p:cNvSpPr/>
          <p:nvPr userDrawn="1"/>
        </p:nvSpPr>
        <p:spPr>
          <a:xfrm>
            <a:off x="5323974" y="1025629"/>
            <a:ext cx="1825615" cy="877875"/>
          </a:xfrm>
          <a:custGeom>
            <a:avLst/>
            <a:gdLst/>
            <a:ahLst/>
            <a:cxnLst/>
            <a:rect l="0" t="0" r="r" b="b"/>
            <a:pathLst>
              <a:path w="2434154" h="1170500">
                <a:moveTo>
                  <a:pt x="632143" y="1079952"/>
                </a:moveTo>
                <a:cubicBezTo>
                  <a:pt x="1015549" y="1099869"/>
                  <a:pt x="2047926" y="1228195"/>
                  <a:pt x="2305190" y="1139703"/>
                </a:cubicBezTo>
                <a:cubicBezTo>
                  <a:pt x="2562454" y="1051211"/>
                  <a:pt x="2390359" y="658020"/>
                  <a:pt x="2175726" y="548999"/>
                </a:cubicBezTo>
                <a:cubicBezTo>
                  <a:pt x="1961093" y="439978"/>
                  <a:pt x="1806472" y="540875"/>
                  <a:pt x="1677797" y="661690"/>
                </a:cubicBezTo>
                <a:cubicBezTo>
                  <a:pt x="1739907" y="459636"/>
                  <a:pt x="1806734" y="49235"/>
                  <a:pt x="1528418" y="4420"/>
                </a:cubicBezTo>
                <a:cubicBezTo>
                  <a:pt x="1250102" y="-40394"/>
                  <a:pt x="1182488" y="267276"/>
                  <a:pt x="1020528" y="392808"/>
                </a:cubicBezTo>
                <a:cubicBezTo>
                  <a:pt x="917272" y="290862"/>
                  <a:pt x="707614" y="110558"/>
                  <a:pt x="512638" y="273303"/>
                </a:cubicBezTo>
                <a:cubicBezTo>
                  <a:pt x="317661" y="436048"/>
                  <a:pt x="375578" y="657758"/>
                  <a:pt x="423012" y="840944"/>
                </a:cubicBezTo>
                <a:cubicBezTo>
                  <a:pt x="306650" y="773876"/>
                  <a:pt x="-44781" y="720918"/>
                  <a:pt x="4750" y="1020200"/>
                </a:cubicBezTo>
                <a:cubicBezTo>
                  <a:pt x="54281" y="1319483"/>
                  <a:pt x="248736" y="1060034"/>
                  <a:pt x="632143" y="1079952"/>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Rectangle 7">
            <a:extLst>
              <a:ext uri="{9C3E2FA0-FB5A-47D8-9486-E4EAC8046E2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2B9172D-CA63-4F60-BE17-156635DE91D6}"/>
              </a:ext>
            </a:extLst>
          </p:cNvPr>
          <p:cNvSpPr/>
          <p:nvPr userDrawn="1"/>
        </p:nvSpPr>
        <p:spPr>
          <a:xfrm flipV="1">
            <a:off x="6577444" y="-93519"/>
            <a:ext cx="331785" cy="5320145"/>
          </a:xfrm>
          <a:custGeom>
            <a:avLst/>
            <a:gdLst/>
            <a:ahLst/>
            <a:cxnLst/>
            <a:rect l="0" t="0" r="r" b="b"/>
            <a:pathLst>
              <a:path w="442381" h="7093527">
                <a:moveTo>
                  <a:pt x="442381" y="7093527"/>
                </a:moveTo>
                <a:cubicBezTo>
                  <a:pt x="-453789" y="5278348"/>
                  <a:pt x="286345" y="3474961"/>
                  <a:pt x="301806" y="2292858"/>
                </a:cubicBezTo>
                <a:cubicBezTo>
                  <a:pt x="313522" y="1397211"/>
                  <a:pt x="-55491" y="929084"/>
                  <a:pt x="442381" y="0"/>
                </a:cubicBezTo>
              </a:path>
            </a:pathLst>
          </a:custGeom>
          <a:no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ot="10800000" vert="horz" rtlCol="0" anchor="ctr"/>
          <a:lstStyle/>
          <a:p>
            <a:pPr algn="ctr"/>
            <a:endParaRPr lang="en-US" dirty="0"/>
          </a:p>
        </p:txBody>
      </p:sp>
      <p:sp>
        <p:nvSpPr>
          <p:cNvPr id="6" name="Freeform 16">
            <a:extLst>
              <a:ext uri="{8C0CB918-A468-4E85-9CAA-60CFD3E7E95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2C8643B-E8AC-4B9D-A51F-4601B16359BC}"/>
              </a:ext>
            </a:extLst>
          </p:cNvPr>
          <p:cNvSpPr/>
          <p:nvPr userDrawn="1"/>
        </p:nvSpPr>
        <p:spPr>
          <a:xfrm rot="1106010">
            <a:off x="6038006" y="1045563"/>
            <a:ext cx="2750464" cy="2695033"/>
          </a:xfrm>
          <a:custGeom>
            <a:avLst/>
            <a:gdLst/>
            <a:ahLst/>
            <a:cxnLst/>
            <a:rect l="0" t="0" r="r" b="b"/>
            <a:pathLst>
              <a:path w="3667286" h="3593378">
                <a:moveTo>
                  <a:pt x="1836318" y="1189"/>
                </a:moveTo>
                <a:cubicBezTo>
                  <a:pt x="2884057" y="49534"/>
                  <a:pt x="3077041" y="575582"/>
                  <a:pt x="3335607" y="821072"/>
                </a:cubicBezTo>
                <a:cubicBezTo>
                  <a:pt x="3589815" y="1066561"/>
                  <a:pt x="3914162" y="2048717"/>
                  <a:pt x="3375036" y="2771910"/>
                </a:cubicBezTo>
                <a:cubicBezTo>
                  <a:pt x="2835712" y="3495499"/>
                  <a:pt x="1783812" y="3758424"/>
                  <a:pt x="1310269" y="3490942"/>
                </a:cubicBezTo>
                <a:cubicBezTo>
                  <a:pt x="836725" y="3223658"/>
                  <a:pt x="-96888" y="2758833"/>
                  <a:pt x="8124" y="1706736"/>
                </a:cubicBezTo>
                <a:cubicBezTo>
                  <a:pt x="113532" y="654638"/>
                  <a:pt x="766586" y="303741"/>
                  <a:pt x="1055863" y="194172"/>
                </a:cubicBezTo>
                <a:cubicBezTo>
                  <a:pt x="1340980" y="84604"/>
                  <a:pt x="1582110" y="-12086"/>
                  <a:pt x="1836318" y="1189"/>
                </a:cubicBezTo>
                <a:close/>
              </a:path>
            </a:pathLst>
          </a:custGeom>
          <a:solidFill>
            <a:schemeClr val="accent4"/>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7" name="Freeform 17">
            <a:extLst>
              <a:ext uri="{FAE72483-8198-4C14-B6F0-3CBB77CF25D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BE0FD40-B79B-403A-A0BA-30ECAC5E4186}"/>
              </a:ext>
            </a:extLst>
          </p:cNvPr>
          <p:cNvSpPr/>
          <p:nvPr userDrawn="1"/>
        </p:nvSpPr>
        <p:spPr>
          <a:xfrm rot="1106010">
            <a:off x="6049986" y="1290441"/>
            <a:ext cx="1271651" cy="2197043"/>
          </a:xfrm>
          <a:custGeom>
            <a:avLst/>
            <a:gdLst/>
            <a:ahLst/>
            <a:cxnLst/>
            <a:rect l="0" t="0" r="r" b="b"/>
            <a:pathLst>
              <a:path w="1695535" h="2929391">
                <a:moveTo>
                  <a:pt x="27341" y="1134705"/>
                </a:moveTo>
                <a:cubicBezTo>
                  <a:pt x="71324" y="1200486"/>
                  <a:pt x="40615" y="1274983"/>
                  <a:pt x="141460" y="1345122"/>
                </a:cubicBezTo>
                <a:cubicBezTo>
                  <a:pt x="237945" y="1415261"/>
                  <a:pt x="360584" y="1568814"/>
                  <a:pt x="461428" y="1586250"/>
                </a:cubicBezTo>
                <a:cubicBezTo>
                  <a:pt x="562273" y="1603884"/>
                  <a:pt x="619332" y="1546821"/>
                  <a:pt x="636767" y="1638953"/>
                </a:cubicBezTo>
                <a:cubicBezTo>
                  <a:pt x="654400" y="1730887"/>
                  <a:pt x="746329" y="1687099"/>
                  <a:pt x="772679" y="1709092"/>
                </a:cubicBezTo>
                <a:cubicBezTo>
                  <a:pt x="794671" y="1730887"/>
                  <a:pt x="869165" y="1709092"/>
                  <a:pt x="807747" y="1783590"/>
                </a:cubicBezTo>
                <a:cubicBezTo>
                  <a:pt x="741970" y="1862645"/>
                  <a:pt x="702543" y="1958937"/>
                  <a:pt x="728894" y="1994007"/>
                </a:cubicBezTo>
                <a:cubicBezTo>
                  <a:pt x="759603" y="2029076"/>
                  <a:pt x="807747" y="2002923"/>
                  <a:pt x="790312" y="2073061"/>
                </a:cubicBezTo>
                <a:cubicBezTo>
                  <a:pt x="772679" y="2143201"/>
                  <a:pt x="794671" y="2204424"/>
                  <a:pt x="882241" y="2217698"/>
                </a:cubicBezTo>
                <a:cubicBezTo>
                  <a:pt x="970009" y="2230775"/>
                  <a:pt x="1035786" y="2235134"/>
                  <a:pt x="1005077" y="2305273"/>
                </a:cubicBezTo>
                <a:cubicBezTo>
                  <a:pt x="974368" y="2375412"/>
                  <a:pt x="983284" y="2520049"/>
                  <a:pt x="991803" y="2590188"/>
                </a:cubicBezTo>
                <a:cubicBezTo>
                  <a:pt x="1005077" y="2660327"/>
                  <a:pt x="1057778" y="2721748"/>
                  <a:pt x="1140989" y="2765535"/>
                </a:cubicBezTo>
                <a:cubicBezTo>
                  <a:pt x="1219842" y="2813681"/>
                  <a:pt x="1338320" y="2910172"/>
                  <a:pt x="1434806" y="2927607"/>
                </a:cubicBezTo>
                <a:cubicBezTo>
                  <a:pt x="1531093" y="2949600"/>
                  <a:pt x="1369029" y="2756817"/>
                  <a:pt x="1369029" y="2686679"/>
                </a:cubicBezTo>
                <a:cubicBezTo>
                  <a:pt x="1369029" y="2616342"/>
                  <a:pt x="1412814" y="2625257"/>
                  <a:pt x="1447881" y="2537485"/>
                </a:cubicBezTo>
                <a:cubicBezTo>
                  <a:pt x="1482949" y="2449910"/>
                  <a:pt x="1482949" y="2449910"/>
                  <a:pt x="1482949" y="2449910"/>
                </a:cubicBezTo>
                <a:cubicBezTo>
                  <a:pt x="1482949" y="2449910"/>
                  <a:pt x="1526735" y="2406321"/>
                  <a:pt x="1579435" y="2393046"/>
                </a:cubicBezTo>
                <a:cubicBezTo>
                  <a:pt x="1631938" y="2379771"/>
                  <a:pt x="1623220" y="2353617"/>
                  <a:pt x="1618862" y="2287837"/>
                </a:cubicBezTo>
                <a:cubicBezTo>
                  <a:pt x="1614503" y="2222057"/>
                  <a:pt x="1535452" y="2257127"/>
                  <a:pt x="1614503" y="2222057"/>
                </a:cubicBezTo>
                <a:cubicBezTo>
                  <a:pt x="1688997" y="2186988"/>
                  <a:pt x="1702073" y="2186988"/>
                  <a:pt x="1693356" y="2116849"/>
                </a:cubicBezTo>
                <a:cubicBezTo>
                  <a:pt x="1688997" y="2046710"/>
                  <a:pt x="1706432" y="2002923"/>
                  <a:pt x="1667005" y="2007282"/>
                </a:cubicBezTo>
                <a:cubicBezTo>
                  <a:pt x="1623220" y="2011640"/>
                  <a:pt x="1605587" y="2024717"/>
                  <a:pt x="1583794" y="1985289"/>
                </a:cubicBezTo>
                <a:cubicBezTo>
                  <a:pt x="1561802" y="1941502"/>
                  <a:pt x="1548726" y="2002923"/>
                  <a:pt x="1478591" y="1972212"/>
                </a:cubicBezTo>
                <a:cubicBezTo>
                  <a:pt x="1408455" y="1941502"/>
                  <a:pt x="1408455" y="1967853"/>
                  <a:pt x="1390822" y="1919509"/>
                </a:cubicBezTo>
                <a:cubicBezTo>
                  <a:pt x="1373387" y="1871164"/>
                  <a:pt x="1386464" y="1783590"/>
                  <a:pt x="1272543" y="1757238"/>
                </a:cubicBezTo>
                <a:cubicBezTo>
                  <a:pt x="1162981" y="1726528"/>
                  <a:pt x="1198049" y="1748520"/>
                  <a:pt x="1127913" y="1674023"/>
                </a:cubicBezTo>
                <a:cubicBezTo>
                  <a:pt x="1057778" y="1599525"/>
                  <a:pt x="1022710" y="1608242"/>
                  <a:pt x="991803" y="1608242"/>
                </a:cubicBezTo>
                <a:cubicBezTo>
                  <a:pt x="842814" y="1608242"/>
                  <a:pt x="772679" y="1674023"/>
                  <a:pt x="728894" y="1625678"/>
                </a:cubicBezTo>
                <a:cubicBezTo>
                  <a:pt x="689467" y="1581891"/>
                  <a:pt x="671835" y="1529386"/>
                  <a:pt x="654400" y="1494316"/>
                </a:cubicBezTo>
                <a:cubicBezTo>
                  <a:pt x="636767" y="1459247"/>
                  <a:pt x="601699" y="1481041"/>
                  <a:pt x="619332" y="1393467"/>
                </a:cubicBezTo>
                <a:cubicBezTo>
                  <a:pt x="636767" y="1305694"/>
                  <a:pt x="514129" y="1511752"/>
                  <a:pt x="474702" y="1424177"/>
                </a:cubicBezTo>
                <a:cubicBezTo>
                  <a:pt x="430719" y="1336405"/>
                  <a:pt x="391293" y="1362756"/>
                  <a:pt x="413284" y="1274983"/>
                </a:cubicBezTo>
                <a:cubicBezTo>
                  <a:pt x="439635" y="1187211"/>
                  <a:pt x="395651" y="1143622"/>
                  <a:pt x="535922" y="1130347"/>
                </a:cubicBezTo>
                <a:cubicBezTo>
                  <a:pt x="676193" y="1117072"/>
                  <a:pt x="759603" y="1231196"/>
                  <a:pt x="777038" y="1253189"/>
                </a:cubicBezTo>
                <a:cubicBezTo>
                  <a:pt x="794671" y="1274983"/>
                  <a:pt x="847173" y="1130347"/>
                  <a:pt x="842814" y="1046933"/>
                </a:cubicBezTo>
                <a:cubicBezTo>
                  <a:pt x="834097" y="968076"/>
                  <a:pt x="917309" y="1073284"/>
                  <a:pt x="965651" y="915373"/>
                </a:cubicBezTo>
                <a:cubicBezTo>
                  <a:pt x="1009436" y="757659"/>
                  <a:pt x="904233" y="775293"/>
                  <a:pt x="1097006" y="731308"/>
                </a:cubicBezTo>
                <a:cubicBezTo>
                  <a:pt x="1289978" y="691879"/>
                  <a:pt x="1228758" y="678802"/>
                  <a:pt x="1325045" y="639374"/>
                </a:cubicBezTo>
                <a:cubicBezTo>
                  <a:pt x="1425890" y="599946"/>
                  <a:pt x="1355754" y="485821"/>
                  <a:pt x="1360113" y="398048"/>
                </a:cubicBezTo>
                <a:cubicBezTo>
                  <a:pt x="1369029" y="310474"/>
                  <a:pt x="1316328" y="275404"/>
                  <a:pt x="1246193" y="205265"/>
                </a:cubicBezTo>
                <a:cubicBezTo>
                  <a:pt x="1176057" y="135126"/>
                  <a:pt x="1184775" y="-13869"/>
                  <a:pt x="1075213" y="117493"/>
                </a:cubicBezTo>
                <a:cubicBezTo>
                  <a:pt x="965651" y="253412"/>
                  <a:pt x="965651" y="187632"/>
                  <a:pt x="869165" y="100057"/>
                </a:cubicBezTo>
                <a:cubicBezTo>
                  <a:pt x="777038" y="12284"/>
                  <a:pt x="886600" y="-9510"/>
                  <a:pt x="720177" y="3368"/>
                </a:cubicBezTo>
                <a:cubicBezTo>
                  <a:pt x="549196" y="12284"/>
                  <a:pt x="584264" y="91339"/>
                  <a:pt x="474702" y="47354"/>
                </a:cubicBezTo>
                <a:cubicBezTo>
                  <a:pt x="360584" y="7925"/>
                  <a:pt x="255380" y="183273"/>
                  <a:pt x="246663" y="205265"/>
                </a:cubicBezTo>
                <a:cubicBezTo>
                  <a:pt x="233587" y="231617"/>
                  <a:pt x="-95297" y="950442"/>
                  <a:pt x="27341" y="1134705"/>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8" name="Freeform 18">
            <a:extLst>
              <a:ext uri="{84E51750-E3D9-41A4-B1B4-9DB0A996AA2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3917C1A-3A32-490D-9585-0AA0FB45E8F7}"/>
              </a:ext>
            </a:extLst>
          </p:cNvPr>
          <p:cNvSpPr/>
          <p:nvPr userDrawn="1"/>
        </p:nvSpPr>
        <p:spPr>
          <a:xfrm rot="1106010">
            <a:off x="7410463" y="1113179"/>
            <a:ext cx="595329" cy="610784"/>
          </a:xfrm>
          <a:custGeom>
            <a:avLst/>
            <a:gdLst/>
            <a:ahLst/>
            <a:cxnLst/>
            <a:rect l="0" t="0" r="r" b="b"/>
            <a:pathLst>
              <a:path w="793773" h="814380">
                <a:moveTo>
                  <a:pt x="353999" y="806060"/>
                </a:moveTo>
                <a:cubicBezTo>
                  <a:pt x="520598" y="661449"/>
                  <a:pt x="542587" y="534270"/>
                  <a:pt x="542587" y="534270"/>
                </a:cubicBezTo>
                <a:cubicBezTo>
                  <a:pt x="542587" y="534270"/>
                  <a:pt x="796745" y="437796"/>
                  <a:pt x="788028" y="271196"/>
                </a:cubicBezTo>
                <a:cubicBezTo>
                  <a:pt x="774756" y="100237"/>
                  <a:pt x="879945" y="-44572"/>
                  <a:pt x="546747" y="12678"/>
                </a:cubicBezTo>
                <a:cubicBezTo>
                  <a:pt x="213746" y="69532"/>
                  <a:pt x="-49326" y="12678"/>
                  <a:pt x="7726" y="104596"/>
                </a:cubicBezTo>
                <a:cubicBezTo>
                  <a:pt x="69136" y="201069"/>
                  <a:pt x="161053" y="236133"/>
                  <a:pt x="112915" y="306259"/>
                </a:cubicBezTo>
                <a:cubicBezTo>
                  <a:pt x="69136" y="376386"/>
                  <a:pt x="112915" y="455229"/>
                  <a:pt x="143620" y="481774"/>
                </a:cubicBezTo>
                <a:cubicBezTo>
                  <a:pt x="174325" y="503565"/>
                  <a:pt x="156694" y="499206"/>
                  <a:pt x="161053" y="591322"/>
                </a:cubicBezTo>
                <a:cubicBezTo>
                  <a:pt x="165411" y="683239"/>
                  <a:pt x="301305" y="854198"/>
                  <a:pt x="353999" y="806060"/>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9" name="Freeform 19">
            <a:extLst>
              <a:ext uri="{C1C886B9-6A83-4710-88A4-5A7D318FA2F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3B525BC-EB1A-4619-9359-6F122AFBCBD5}"/>
              </a:ext>
            </a:extLst>
          </p:cNvPr>
          <p:cNvSpPr/>
          <p:nvPr userDrawn="1"/>
        </p:nvSpPr>
        <p:spPr>
          <a:xfrm rot="1106010">
            <a:off x="7854358" y="1583655"/>
            <a:ext cx="183087" cy="115469"/>
          </a:xfrm>
          <a:custGeom>
            <a:avLst/>
            <a:gdLst/>
            <a:ahLst/>
            <a:cxnLst/>
            <a:rect l="0" t="0" r="r" b="b"/>
            <a:pathLst>
              <a:path w="244116" h="153959">
                <a:moveTo>
                  <a:pt x="21976" y="66293"/>
                </a:moveTo>
                <a:cubicBezTo>
                  <a:pt x="-56624" y="66293"/>
                  <a:pt x="100973" y="153959"/>
                  <a:pt x="100973" y="153959"/>
                </a:cubicBezTo>
                <a:cubicBezTo>
                  <a:pt x="100973" y="153959"/>
                  <a:pt x="153637" y="114579"/>
                  <a:pt x="214814" y="92415"/>
                </a:cubicBezTo>
                <a:cubicBezTo>
                  <a:pt x="280545" y="66293"/>
                  <a:pt x="223724" y="-21372"/>
                  <a:pt x="162348" y="4947"/>
                </a:cubicBezTo>
                <a:cubicBezTo>
                  <a:pt x="105328" y="26913"/>
                  <a:pt x="83550" y="66293"/>
                  <a:pt x="21976" y="66293"/>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0" name="Freeform 20">
            <a:extLst>
              <a:ext uri="{47BA71BC-DBFA-445A-9EE1-E2D89C1F820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213C7B9-5E49-4129-BC87-00B23D446727}"/>
              </a:ext>
            </a:extLst>
          </p:cNvPr>
          <p:cNvSpPr/>
          <p:nvPr userDrawn="1"/>
        </p:nvSpPr>
        <p:spPr>
          <a:xfrm rot="1106010">
            <a:off x="7639457" y="1614770"/>
            <a:ext cx="1084997" cy="2116050"/>
          </a:xfrm>
          <a:custGeom>
            <a:avLst/>
            <a:gdLst/>
            <a:ahLst/>
            <a:cxnLst/>
            <a:rect l="0" t="0" r="r" b="b"/>
            <a:pathLst>
              <a:path w="1446664" h="2821401">
                <a:moveTo>
                  <a:pt x="722936" y="1981"/>
                </a:moveTo>
                <a:cubicBezTo>
                  <a:pt x="648443" y="-24172"/>
                  <a:pt x="551959" y="229833"/>
                  <a:pt x="551959" y="229833"/>
                </a:cubicBezTo>
                <a:cubicBezTo>
                  <a:pt x="551959" y="229833"/>
                  <a:pt x="394058" y="365752"/>
                  <a:pt x="433484" y="414096"/>
                </a:cubicBezTo>
                <a:cubicBezTo>
                  <a:pt x="477467" y="457883"/>
                  <a:pt x="389700" y="440250"/>
                  <a:pt x="499260" y="470960"/>
                </a:cubicBezTo>
                <a:cubicBezTo>
                  <a:pt x="608819" y="501670"/>
                  <a:pt x="551959" y="519304"/>
                  <a:pt x="622093" y="536740"/>
                </a:cubicBezTo>
                <a:cubicBezTo>
                  <a:pt x="692227" y="554374"/>
                  <a:pt x="722936" y="440250"/>
                  <a:pt x="722936" y="440250"/>
                </a:cubicBezTo>
                <a:cubicBezTo>
                  <a:pt x="722936" y="440250"/>
                  <a:pt x="678953" y="348316"/>
                  <a:pt x="705501" y="299972"/>
                </a:cubicBezTo>
                <a:cubicBezTo>
                  <a:pt x="727294" y="256185"/>
                  <a:pt x="731653" y="220917"/>
                  <a:pt x="779796" y="208039"/>
                </a:cubicBezTo>
                <a:cubicBezTo>
                  <a:pt x="828137" y="194764"/>
                  <a:pt x="766720" y="273819"/>
                  <a:pt x="779796" y="317606"/>
                </a:cubicBezTo>
                <a:cubicBezTo>
                  <a:pt x="793070" y="365752"/>
                  <a:pt x="863204" y="352675"/>
                  <a:pt x="863204" y="383386"/>
                </a:cubicBezTo>
                <a:cubicBezTo>
                  <a:pt x="863204" y="414096"/>
                  <a:pt x="801787" y="435891"/>
                  <a:pt x="779796" y="519304"/>
                </a:cubicBezTo>
                <a:cubicBezTo>
                  <a:pt x="758003" y="598161"/>
                  <a:pt x="674595" y="650666"/>
                  <a:pt x="674595" y="650666"/>
                </a:cubicBezTo>
                <a:cubicBezTo>
                  <a:pt x="674595" y="650666"/>
                  <a:pt x="534327" y="523663"/>
                  <a:pt x="494901" y="598161"/>
                </a:cubicBezTo>
                <a:cubicBezTo>
                  <a:pt x="451117" y="677017"/>
                  <a:pt x="433484" y="628871"/>
                  <a:pt x="389700" y="677017"/>
                </a:cubicBezTo>
                <a:cubicBezTo>
                  <a:pt x="341557" y="720805"/>
                  <a:pt x="267064" y="782424"/>
                  <a:pt x="302131" y="821852"/>
                </a:cubicBezTo>
                <a:cubicBezTo>
                  <a:pt x="337198" y="861280"/>
                  <a:pt x="407332" y="843647"/>
                  <a:pt x="345916" y="905067"/>
                </a:cubicBezTo>
                <a:cubicBezTo>
                  <a:pt x="288857" y="962130"/>
                  <a:pt x="293216" y="948855"/>
                  <a:pt x="214365" y="948855"/>
                </a:cubicBezTo>
                <a:cubicBezTo>
                  <a:pt x="131155" y="948855"/>
                  <a:pt x="196930" y="992840"/>
                  <a:pt x="170580" y="1049704"/>
                </a:cubicBezTo>
                <a:cubicBezTo>
                  <a:pt x="148589" y="1106766"/>
                  <a:pt x="117881" y="1150553"/>
                  <a:pt x="201289" y="1154912"/>
                </a:cubicBezTo>
                <a:cubicBezTo>
                  <a:pt x="284499" y="1159271"/>
                  <a:pt x="284499" y="1220692"/>
                  <a:pt x="337198" y="1124202"/>
                </a:cubicBezTo>
                <a:cubicBezTo>
                  <a:pt x="389700" y="1032268"/>
                  <a:pt x="341557" y="1054063"/>
                  <a:pt x="407332" y="1014634"/>
                </a:cubicBezTo>
                <a:cubicBezTo>
                  <a:pt x="468551" y="975206"/>
                  <a:pt x="416050" y="948855"/>
                  <a:pt x="486184" y="944496"/>
                </a:cubicBezTo>
                <a:cubicBezTo>
                  <a:pt x="556318" y="940137"/>
                  <a:pt x="551959" y="909426"/>
                  <a:pt x="600102" y="962130"/>
                </a:cubicBezTo>
                <a:cubicBezTo>
                  <a:pt x="643886" y="1014634"/>
                  <a:pt x="696586" y="1036627"/>
                  <a:pt x="705501" y="1084773"/>
                </a:cubicBezTo>
                <a:cubicBezTo>
                  <a:pt x="709662" y="1132919"/>
                  <a:pt x="727294" y="1124202"/>
                  <a:pt x="744729" y="1084773"/>
                </a:cubicBezTo>
                <a:cubicBezTo>
                  <a:pt x="762362" y="1045345"/>
                  <a:pt x="714020" y="1001558"/>
                  <a:pt x="670236" y="940137"/>
                </a:cubicBezTo>
                <a:cubicBezTo>
                  <a:pt x="622093" y="874357"/>
                  <a:pt x="731653" y="922701"/>
                  <a:pt x="766720" y="979565"/>
                </a:cubicBezTo>
                <a:cubicBezTo>
                  <a:pt x="801787" y="1036627"/>
                  <a:pt x="828137" y="1159271"/>
                  <a:pt x="850128" y="1167989"/>
                </a:cubicBezTo>
                <a:cubicBezTo>
                  <a:pt x="871921" y="1172546"/>
                  <a:pt x="898271" y="1141835"/>
                  <a:pt x="880837" y="1098048"/>
                </a:cubicBezTo>
                <a:cubicBezTo>
                  <a:pt x="863204" y="1049704"/>
                  <a:pt x="867563" y="1036627"/>
                  <a:pt x="889356" y="1032268"/>
                </a:cubicBezTo>
                <a:cubicBezTo>
                  <a:pt x="915904" y="1027909"/>
                  <a:pt x="959688" y="1036627"/>
                  <a:pt x="959688" y="1001558"/>
                </a:cubicBezTo>
                <a:cubicBezTo>
                  <a:pt x="959688" y="966488"/>
                  <a:pt x="937697" y="843647"/>
                  <a:pt x="1021105" y="856921"/>
                </a:cubicBezTo>
                <a:cubicBezTo>
                  <a:pt x="1099956" y="869998"/>
                  <a:pt x="1130664" y="905067"/>
                  <a:pt x="1165732" y="905067"/>
                </a:cubicBezTo>
                <a:cubicBezTo>
                  <a:pt x="1200799" y="905067"/>
                  <a:pt x="1205157" y="948855"/>
                  <a:pt x="1235866" y="966488"/>
                </a:cubicBezTo>
                <a:cubicBezTo>
                  <a:pt x="1266574" y="983924"/>
                  <a:pt x="1240224" y="1014634"/>
                  <a:pt x="1200799" y="1018993"/>
                </a:cubicBezTo>
                <a:cubicBezTo>
                  <a:pt x="1161373" y="1027909"/>
                  <a:pt x="1077965" y="979565"/>
                  <a:pt x="1042898" y="1014634"/>
                </a:cubicBezTo>
                <a:cubicBezTo>
                  <a:pt x="1007831" y="1049704"/>
                  <a:pt x="950971" y="1084773"/>
                  <a:pt x="937697" y="1098048"/>
                </a:cubicBezTo>
                <a:cubicBezTo>
                  <a:pt x="924621" y="1106766"/>
                  <a:pt x="937697" y="1141835"/>
                  <a:pt x="986038" y="1167989"/>
                </a:cubicBezTo>
                <a:cubicBezTo>
                  <a:pt x="1029822" y="1189981"/>
                  <a:pt x="1056172" y="1185623"/>
                  <a:pt x="1095597" y="1172546"/>
                </a:cubicBezTo>
                <a:cubicBezTo>
                  <a:pt x="1135023" y="1159271"/>
                  <a:pt x="1183166" y="1150553"/>
                  <a:pt x="1130664" y="1229410"/>
                </a:cubicBezTo>
                <a:cubicBezTo>
                  <a:pt x="1077965" y="1312823"/>
                  <a:pt x="1003472" y="1361168"/>
                  <a:pt x="924621" y="1317182"/>
                </a:cubicBezTo>
                <a:cubicBezTo>
                  <a:pt x="850128" y="1277754"/>
                  <a:pt x="762362" y="1220692"/>
                  <a:pt x="762362" y="1277754"/>
                </a:cubicBezTo>
                <a:cubicBezTo>
                  <a:pt x="762362" y="1334618"/>
                  <a:pt x="727294" y="1347893"/>
                  <a:pt x="661519" y="1290831"/>
                </a:cubicBezTo>
                <a:cubicBezTo>
                  <a:pt x="600102" y="1229410"/>
                  <a:pt x="608819" y="1247043"/>
                  <a:pt x="600102" y="1194340"/>
                </a:cubicBezTo>
                <a:cubicBezTo>
                  <a:pt x="587026" y="1141835"/>
                  <a:pt x="486184" y="1137476"/>
                  <a:pt x="429125" y="1159271"/>
                </a:cubicBezTo>
                <a:cubicBezTo>
                  <a:pt x="372265" y="1185623"/>
                  <a:pt x="271423" y="1273395"/>
                  <a:pt x="214365" y="1273395"/>
                </a:cubicBezTo>
                <a:cubicBezTo>
                  <a:pt x="152948" y="1273395"/>
                  <a:pt x="166222" y="1361168"/>
                  <a:pt x="109164" y="1404756"/>
                </a:cubicBezTo>
                <a:cubicBezTo>
                  <a:pt x="47747" y="1453101"/>
                  <a:pt x="43388" y="1457460"/>
                  <a:pt x="39029" y="1540873"/>
                </a:cubicBezTo>
                <a:cubicBezTo>
                  <a:pt x="30312" y="1624089"/>
                  <a:pt x="8321" y="1720579"/>
                  <a:pt x="3962" y="1733656"/>
                </a:cubicBezTo>
                <a:cubicBezTo>
                  <a:pt x="-4755" y="1746931"/>
                  <a:pt x="-4755" y="1843223"/>
                  <a:pt x="65379" y="1939713"/>
                </a:cubicBezTo>
                <a:cubicBezTo>
                  <a:pt x="135513" y="2031845"/>
                  <a:pt x="65379" y="2097625"/>
                  <a:pt x="240714" y="2018570"/>
                </a:cubicBezTo>
                <a:cubicBezTo>
                  <a:pt x="416050" y="1944072"/>
                  <a:pt x="429125" y="1983500"/>
                  <a:pt x="464193" y="2018570"/>
                </a:cubicBezTo>
                <a:cubicBezTo>
                  <a:pt x="499260" y="2053639"/>
                  <a:pt x="529968" y="2027486"/>
                  <a:pt x="512534" y="2132694"/>
                </a:cubicBezTo>
                <a:cubicBezTo>
                  <a:pt x="494901" y="2237902"/>
                  <a:pt x="657160" y="2294964"/>
                  <a:pt x="565035" y="2452677"/>
                </a:cubicBezTo>
                <a:cubicBezTo>
                  <a:pt x="468551" y="2610588"/>
                  <a:pt x="477467" y="2540450"/>
                  <a:pt x="494901" y="2632383"/>
                </a:cubicBezTo>
                <a:cubicBezTo>
                  <a:pt x="512534" y="2729072"/>
                  <a:pt x="565035" y="2768500"/>
                  <a:pt x="547601" y="2816646"/>
                </a:cubicBezTo>
                <a:cubicBezTo>
                  <a:pt x="529968" y="2860433"/>
                  <a:pt x="1012189" y="2597314"/>
                  <a:pt x="1095597" y="2382539"/>
                </a:cubicBezTo>
                <a:cubicBezTo>
                  <a:pt x="1178807" y="2167763"/>
                  <a:pt x="1183166" y="2137053"/>
                  <a:pt x="1248941" y="2080189"/>
                </a:cubicBezTo>
                <a:cubicBezTo>
                  <a:pt x="1310358" y="2018570"/>
                  <a:pt x="1415559" y="1887208"/>
                  <a:pt x="1323434" y="1852139"/>
                </a:cubicBezTo>
                <a:cubicBezTo>
                  <a:pt x="1231507" y="1817070"/>
                  <a:pt x="1257659" y="1948431"/>
                  <a:pt x="1183166" y="1698587"/>
                </a:cubicBezTo>
                <a:cubicBezTo>
                  <a:pt x="1108673" y="1448742"/>
                  <a:pt x="1047256" y="1343336"/>
                  <a:pt x="1130664" y="1439826"/>
                </a:cubicBezTo>
                <a:cubicBezTo>
                  <a:pt x="1213874" y="1540873"/>
                  <a:pt x="1266574" y="1571584"/>
                  <a:pt x="1292726" y="1681151"/>
                </a:cubicBezTo>
                <a:cubicBezTo>
                  <a:pt x="1323434" y="1790718"/>
                  <a:pt x="1301641" y="1843223"/>
                  <a:pt x="1354143" y="1768725"/>
                </a:cubicBezTo>
                <a:cubicBezTo>
                  <a:pt x="1406842" y="1694227"/>
                  <a:pt x="1463702" y="1597737"/>
                  <a:pt x="1441909" y="1492529"/>
                </a:cubicBezTo>
                <a:cubicBezTo>
                  <a:pt x="1415559" y="1387321"/>
                  <a:pt x="1406842" y="1071697"/>
                  <a:pt x="1376134" y="922701"/>
                </a:cubicBezTo>
                <a:cubicBezTo>
                  <a:pt x="1345425" y="769149"/>
                  <a:pt x="1376134" y="576168"/>
                  <a:pt x="1135023" y="400821"/>
                </a:cubicBezTo>
                <a:cubicBezTo>
                  <a:pt x="898271" y="225474"/>
                  <a:pt x="766720" y="19615"/>
                  <a:pt x="722936" y="1981"/>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1" name="Freeform 21">
            <a:extLst>
              <a:ext uri="{86EB98E8-0C5B-491A-B8F5-AC2176FAE1F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D5811B6-7A3C-48B2-BBD2-6A2FC8836820}"/>
              </a:ext>
            </a:extLst>
          </p:cNvPr>
          <p:cNvSpPr/>
          <p:nvPr userDrawn="1"/>
        </p:nvSpPr>
        <p:spPr>
          <a:xfrm rot="1106010">
            <a:off x="8000893" y="1844300"/>
            <a:ext cx="133748" cy="286964"/>
          </a:xfrm>
          <a:custGeom>
            <a:avLst/>
            <a:gdLst/>
            <a:ahLst/>
            <a:cxnLst/>
            <a:rect l="0" t="0" r="r" b="b"/>
            <a:pathLst>
              <a:path w="178331" h="382619">
                <a:moveTo>
                  <a:pt x="88077" y="4357"/>
                </a:moveTo>
                <a:cubicBezTo>
                  <a:pt x="123110" y="83376"/>
                  <a:pt x="92431" y="144571"/>
                  <a:pt x="140725" y="162197"/>
                </a:cubicBezTo>
                <a:cubicBezTo>
                  <a:pt x="188821" y="179625"/>
                  <a:pt x="193175" y="192894"/>
                  <a:pt x="140725" y="249732"/>
                </a:cubicBezTo>
                <a:cubicBezTo>
                  <a:pt x="88077" y="311125"/>
                  <a:pt x="66305" y="368162"/>
                  <a:pt x="35627" y="381431"/>
                </a:cubicBezTo>
                <a:cubicBezTo>
                  <a:pt x="4948" y="389947"/>
                  <a:pt x="-12667" y="354893"/>
                  <a:pt x="22366" y="302412"/>
                </a:cubicBezTo>
                <a:cubicBezTo>
                  <a:pt x="57398" y="249732"/>
                  <a:pt x="66305" y="214679"/>
                  <a:pt x="35627" y="153483"/>
                </a:cubicBezTo>
                <a:cubicBezTo>
                  <a:pt x="4948" y="87733"/>
                  <a:pt x="-17022" y="57036"/>
                  <a:pt x="18011" y="21983"/>
                </a:cubicBezTo>
                <a:cubicBezTo>
                  <a:pt x="53044" y="-13071"/>
                  <a:pt x="88077" y="4357"/>
                  <a:pt x="88077" y="4357"/>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2" name="Freeform 22">
            <a:extLst>
              <a:ext uri="{AF9FE362-BD9E-4DCD-B142-BF7DAF5EB73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FD01600-5F2F-4957-B3D5-7E07A3680C58}"/>
              </a:ext>
            </a:extLst>
          </p:cNvPr>
          <p:cNvSpPr/>
          <p:nvPr userDrawn="1"/>
        </p:nvSpPr>
        <p:spPr>
          <a:xfrm rot="1106010">
            <a:off x="7900456" y="1919434"/>
            <a:ext cx="103877" cy="125426"/>
          </a:xfrm>
          <a:custGeom>
            <a:avLst/>
            <a:gdLst/>
            <a:ahLst/>
            <a:cxnLst/>
            <a:rect l="0" t="0" r="r" b="b"/>
            <a:pathLst>
              <a:path w="138504" h="167235">
                <a:moveTo>
                  <a:pt x="106648" y="13062"/>
                </a:moveTo>
                <a:cubicBezTo>
                  <a:pt x="124258" y="43738"/>
                  <a:pt x="163633" y="74415"/>
                  <a:pt x="115354" y="118153"/>
                </a:cubicBezTo>
                <a:cubicBezTo>
                  <a:pt x="71626" y="166245"/>
                  <a:pt x="-24733" y="183860"/>
                  <a:pt x="5936" y="148829"/>
                </a:cubicBezTo>
                <a:cubicBezTo>
                  <a:pt x="36605" y="113799"/>
                  <a:pt x="36605" y="61155"/>
                  <a:pt x="40958" y="30478"/>
                </a:cubicBezTo>
                <a:cubicBezTo>
                  <a:pt x="45311" y="4354"/>
                  <a:pt x="89236" y="-13260"/>
                  <a:pt x="106648" y="13062"/>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3" name="Freeform 23">
            <a:extLst>
              <a:ext uri="{A818C96D-36BC-4290-B6C6-D0800E737B5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9146F01-51B9-4CD8-8C8A-9B4B76C33C4D}"/>
              </a:ext>
            </a:extLst>
          </p:cNvPr>
          <p:cNvSpPr/>
          <p:nvPr userDrawn="1"/>
        </p:nvSpPr>
        <p:spPr>
          <a:xfrm rot="21000142">
            <a:off x="6180480" y="1013709"/>
            <a:ext cx="2750464" cy="2695033"/>
          </a:xfrm>
          <a:custGeom>
            <a:avLst/>
            <a:gdLst/>
            <a:ahLst/>
            <a:cxnLst/>
            <a:rect l="0" t="0" r="r" b="b"/>
            <a:pathLst>
              <a:path w="3667286" h="3593378">
                <a:moveTo>
                  <a:pt x="1836318" y="1189"/>
                </a:moveTo>
                <a:cubicBezTo>
                  <a:pt x="2884057" y="49534"/>
                  <a:pt x="3077041" y="575582"/>
                  <a:pt x="3335607" y="821072"/>
                </a:cubicBezTo>
                <a:cubicBezTo>
                  <a:pt x="3589815" y="1066561"/>
                  <a:pt x="3914162" y="2048717"/>
                  <a:pt x="3375036" y="2771910"/>
                </a:cubicBezTo>
                <a:cubicBezTo>
                  <a:pt x="2835712" y="3495499"/>
                  <a:pt x="1783812" y="3758424"/>
                  <a:pt x="1310269" y="3490942"/>
                </a:cubicBezTo>
                <a:cubicBezTo>
                  <a:pt x="836725" y="3223658"/>
                  <a:pt x="-96888" y="2758833"/>
                  <a:pt x="8124" y="1706736"/>
                </a:cubicBezTo>
                <a:cubicBezTo>
                  <a:pt x="113532" y="654638"/>
                  <a:pt x="766586" y="303741"/>
                  <a:pt x="1055863" y="194172"/>
                </a:cubicBezTo>
                <a:cubicBezTo>
                  <a:pt x="1340980" y="84604"/>
                  <a:pt x="1582110" y="-12086"/>
                  <a:pt x="1836318" y="1189"/>
                </a:cubicBezTo>
                <a:close/>
              </a:path>
            </a:pathLst>
          </a:custGeom>
          <a:noFill/>
          <a:ln w="34925" cap="flat">
            <a:solidFill>
              <a:srgbClr val="000000"/>
            </a:solid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4" name="Freeform 24">
            <a:extLst>
              <a:ext uri="{9963074B-EC28-4592-8522-8D9EA79395A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B0C128A-B9C2-474B-9213-301FE278BA30}"/>
              </a:ext>
            </a:extLst>
          </p:cNvPr>
          <p:cNvSpPr/>
          <p:nvPr userDrawn="1"/>
        </p:nvSpPr>
        <p:spPr>
          <a:xfrm>
            <a:off x="6115986" y="2360950"/>
            <a:ext cx="2844384" cy="339329"/>
          </a:xfrm>
          <a:custGeom>
            <a:avLst/>
            <a:gdLst/>
            <a:ahLst/>
            <a:cxnLst/>
            <a:rect l="0" t="0" r="r" b="b"/>
            <a:pathLst>
              <a:path w="3792512" h="452439">
                <a:moveTo>
                  <a:pt x="0" y="0"/>
                </a:moveTo>
                <a:cubicBezTo>
                  <a:pt x="605166" y="187093"/>
                  <a:pt x="1135862" y="475383"/>
                  <a:pt x="1858781" y="449705"/>
                </a:cubicBezTo>
                <a:cubicBezTo>
                  <a:pt x="2498539" y="493397"/>
                  <a:pt x="3040977" y="257519"/>
                  <a:pt x="3447738" y="179882"/>
                </a:cubicBezTo>
                <a:cubicBezTo>
                  <a:pt x="3766473" y="108401"/>
                  <a:pt x="3780473" y="56867"/>
                  <a:pt x="3792512" y="0"/>
                </a:cubicBezTo>
              </a:path>
            </a:pathLst>
          </a:custGeom>
          <a:noFill/>
          <a:ln w="38100" cap="rnd">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5" name="Freeform 25">
            <a:extLst>
              <a:ext uri="{573B1CB4-F907-4516-8CE8-4099522613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CA8B831-CE76-43FC-8ED1-C1BA44FBA287}"/>
              </a:ext>
            </a:extLst>
          </p:cNvPr>
          <p:cNvSpPr/>
          <p:nvPr userDrawn="1"/>
        </p:nvSpPr>
        <p:spPr>
          <a:xfrm rot="5784460">
            <a:off x="5749804" y="2003943"/>
            <a:ext cx="2584991" cy="557176"/>
          </a:xfrm>
          <a:custGeom>
            <a:avLst/>
            <a:gdLst/>
            <a:ahLst/>
            <a:cxnLst/>
            <a:rect l="0" t="0" r="r" b="b"/>
            <a:pathLst>
              <a:path w="3446655" h="742902">
                <a:moveTo>
                  <a:pt x="0" y="73130"/>
                </a:moveTo>
                <a:cubicBezTo>
                  <a:pt x="249581" y="199544"/>
                  <a:pt x="854916" y="771688"/>
                  <a:pt x="1567611" y="729866"/>
                </a:cubicBezTo>
                <a:cubicBezTo>
                  <a:pt x="2175403" y="799581"/>
                  <a:pt x="2367545" y="638006"/>
                  <a:pt x="2868155" y="521274"/>
                </a:cubicBezTo>
                <a:cubicBezTo>
                  <a:pt x="3113462" y="437692"/>
                  <a:pt x="3423205" y="153823"/>
                  <a:pt x="3446655" y="0"/>
                </a:cubicBezTo>
              </a:path>
            </a:pathLst>
          </a:custGeom>
          <a:noFill/>
          <a:ln w="38100" cap="rnd">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6" name="5-Point Star 27">
            <a:extLst>
              <a:ext uri="{449316C7-480E-454A-A9AE-12C77995B71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7FFAE9F-AFBC-4125-8ADC-1F6CC77719B3}"/>
              </a:ext>
            </a:extLst>
          </p:cNvPr>
          <p:cNvSpPr/>
          <p:nvPr userDrawn="1"/>
        </p:nvSpPr>
        <p:spPr>
          <a:xfrm rot="1196774">
            <a:off x="7282913" y="2717944"/>
            <a:ext cx="1618323" cy="1707825"/>
          </a:xfrm>
          <a:custGeom>
            <a:avLst/>
            <a:gdLst/>
            <a:ahLst/>
            <a:cxnLst/>
            <a:rect l="0" t="0" r="r" b="b"/>
            <a:pathLst>
              <a:path w="2157764" h="2277100">
                <a:moveTo>
                  <a:pt x="1652" y="935879"/>
                </a:moveTo>
                <a:cubicBezTo>
                  <a:pt x="36500" y="823108"/>
                  <a:pt x="592107" y="868041"/>
                  <a:pt x="771771" y="730790"/>
                </a:cubicBezTo>
                <a:cubicBezTo>
                  <a:pt x="951435" y="593539"/>
                  <a:pt x="920134" y="0"/>
                  <a:pt x="1032904" y="0"/>
                </a:cubicBezTo>
                <a:cubicBezTo>
                  <a:pt x="1145675" y="0"/>
                  <a:pt x="1268730" y="593539"/>
                  <a:pt x="1448394" y="730790"/>
                </a:cubicBezTo>
                <a:lnTo>
                  <a:pt x="2147919" y="741578"/>
                </a:lnTo>
                <a:cubicBezTo>
                  <a:pt x="2234268" y="894209"/>
                  <a:pt x="1726108" y="1185336"/>
                  <a:pt x="1657482" y="1407413"/>
                </a:cubicBezTo>
                <a:cubicBezTo>
                  <a:pt x="1588857" y="1629490"/>
                  <a:pt x="1867546" y="2114879"/>
                  <a:pt x="1776313" y="2184575"/>
                </a:cubicBezTo>
                <a:cubicBezTo>
                  <a:pt x="1685080" y="2254272"/>
                  <a:pt x="1332159" y="1825589"/>
                  <a:pt x="1110083" y="1825589"/>
                </a:cubicBezTo>
                <a:cubicBezTo>
                  <a:pt x="888006" y="1825589"/>
                  <a:pt x="589158" y="2340307"/>
                  <a:pt x="497925" y="2270611"/>
                </a:cubicBezTo>
                <a:cubicBezTo>
                  <a:pt x="406692" y="2200915"/>
                  <a:pt x="631308" y="1629490"/>
                  <a:pt x="562683" y="1407413"/>
                </a:cubicBezTo>
                <a:cubicBezTo>
                  <a:pt x="494057" y="1185336"/>
                  <a:pt x="-33196" y="1048649"/>
                  <a:pt x="1652" y="935879"/>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7" name="Slide Number Placeholder 5">
            <a:extLst>
              <a:ext uri="{6037B694-2C31-4D49-B0BF-2CE6B0DF9B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279F59B-D929-48B0-A5E3-7240DEFD6281}"/>
              </a:ext>
            </a:extLst>
          </p:cNvPr>
          <p:cNvSpPr>
            <a:spLocks noGrp="1"/>
          </p:cNvSpPr>
          <p:nvPr>
            <p:ph type="sldNum" sz="quarter"/>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987C9E74-966C-4E19-A71C-B6D2A8E00DCC}" type="slidenum">
              <a:t>‹#›</a:t>
            </a:fld>
            <a:endParaRPr lang="en-US" dirty="0"/>
          </a:p>
        </p:txBody>
      </p:sp>
      <p:sp>
        <p:nvSpPr>
          <p:cNvPr id="18" name="Heart 30">
            <a:extLst>
              <a:ext uri="{7697AFEF-33A4-4988-AAEE-02E02F9BE28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1EA2BD3-7C6B-4207-BBA5-59936354141C}"/>
              </a:ext>
            </a:extLst>
          </p:cNvPr>
          <p:cNvSpPr/>
          <p:nvPr userDrawn="1"/>
        </p:nvSpPr>
        <p:spPr>
          <a:xfrm rot="1277806">
            <a:off x="7065152" y="3390114"/>
            <a:ext cx="708554" cy="595629"/>
          </a:xfrm>
          <a:custGeom>
            <a:avLst/>
            <a:gdLst/>
            <a:ahLst/>
            <a:cxnLst/>
            <a:rect l="0" t="0" r="r" b="b"/>
            <a:pathLst>
              <a:path w="944739" h="794172">
                <a:moveTo>
                  <a:pt x="465157" y="135911"/>
                </a:moveTo>
                <a:cubicBezTo>
                  <a:pt x="604677" y="-235979"/>
                  <a:pt x="1470752" y="212146"/>
                  <a:pt x="465157" y="794172"/>
                </a:cubicBezTo>
                <a:cubicBezTo>
                  <a:pt x="-511117" y="241468"/>
                  <a:pt x="331501" y="-241843"/>
                  <a:pt x="465157" y="135911"/>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9" name="Title 1">
            <a:extLst>
              <a:ext uri="{B5F66BB6-A785-4592-9F02-1E46F87668D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5ECA8CC-EC52-4B17-9CA1-F3F1BEAD5972}"/>
              </a:ext>
            </a:extLst>
          </p:cNvPr>
          <p:cNvSpPr>
            <a:spLocks noGrp="1"/>
          </p:cNvSpPr>
          <p:nvPr>
            <p:ph type="title" idx="1"/>
          </p:nvPr>
        </p:nvSpPr>
        <p:spPr>
          <a:xfrm>
            <a:off x="628650" y="1194198"/>
            <a:ext cx="4126831" cy="1467789"/>
          </a:xfrm>
        </p:spPr>
        <p:txBody>
          <a:bodyPr rtlCol="0"/>
          <a:lstStyle>
            <a:lvl1pPr lvl="0">
              <a:lnSpc>
                <a:spcPct val="100000"/>
              </a:lnSpc>
            </a:lvl1pPr>
          </a:lstStyle>
          <a:p>
            <a:r>
              <a:rPr lang="en-US" dirty="0"/>
              <a:t>Title</a:t>
            </a:r>
          </a:p>
        </p:txBody>
      </p:sp>
      <p:sp>
        <p:nvSpPr>
          <p:cNvPr id="20" name="Text Placeholder 9">
            <a:extLst>
              <a:ext uri="{9DD2F7E2-937F-450A-98BB-F06BC2EC15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CA36DAB-FEEE-470F-8466-B255767845B4}"/>
              </a:ext>
            </a:extLst>
          </p:cNvPr>
          <p:cNvSpPr>
            <a:spLocks noGrp="1"/>
          </p:cNvSpPr>
          <p:nvPr>
            <p:ph type="body" idx="2"/>
          </p:nvPr>
        </p:nvSpPr>
        <p:spPr>
          <a:xfrm>
            <a:off x="628650" y="2806365"/>
            <a:ext cx="4126831" cy="1254292"/>
          </a:xfrm>
        </p:spPr>
        <p:txBody>
          <a:bodyPr rtlCol="0"/>
          <a:lstStyle>
            <a:lvl1pPr marL="0" lvl="0" indent="0">
              <a:lnSpc>
                <a:spcPct val="125000"/>
              </a:lnSpc>
              <a:buClr>
                <a:schemeClr val="accent1"/>
              </a:buClr>
              <a:buFont typeface="Arial"/>
              <a:buNone/>
              <a:defRPr lang="en-US" sz="14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21" name="Date Placeholder 1">
            <a:extLst>
              <a:ext uri="{6C386221-9DED-4CCD-9656-CB4CE2B9C0B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EDCCEC4-EAA5-4CCE-8D33-93943EA51A79}"/>
              </a:ext>
            </a:extLst>
          </p:cNvPr>
          <p:cNvSpPr>
            <a:spLocks noGrp="1"/>
          </p:cNvSpPr>
          <p:nvPr>
            <p:ph type="dt" sz="half" idx="3"/>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2" name="Footer Placeholder 1">
            <a:extLst>
              <a:ext uri="{6395BCD2-5ECD-423E-98CD-5692930E8D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C9E2368-28AF-4E2D-96C1-5C16687B7580}"/>
              </a:ext>
            </a:extLst>
          </p:cNvPr>
          <p:cNvSpPr>
            <a:spLocks noGrp="1"/>
          </p:cNvSpPr>
          <p:nvPr>
            <p:ph type="ftr" sz="quarter" idx="4"/>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B5D5A775-CE10-43BF-BDB8-3B11186BFD30}">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ata at a Glance">
    <p:spTree>
      <p:nvGrpSpPr>
        <p:cNvPr id="1" name=""/>
        <p:cNvGrpSpPr/>
        <p:nvPr/>
      </p:nvGrpSpPr>
      <p:grpSpPr>
        <a:xfrm>
          <a:off x="0" y="0"/>
          <a:ext cx="0" cy="0"/>
          <a:chOff x="0" y="0"/>
          <a:chExt cx="0" cy="0"/>
        </a:xfrm>
      </p:grpSpPr>
      <p:grpSp>
        <p:nvGrpSpPr>
          <p:cNvPr id="2" name="Group 7">
            <a:extLst>
              <a:ext uri="{6803A090-E5FA-4448-AA6C-D35750CA763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2775CED-51AA-4722-9CAD-164BBFDAB0F3}"/>
              </a:ext>
            </a:extLst>
          </p:cNvPr>
          <p:cNvGrpSpPr/>
          <p:nvPr/>
        </p:nvGrpSpPr>
        <p:grpSpPr>
          <a:xfrm>
            <a:off x="7252130" y="641646"/>
            <a:ext cx="720296" cy="406081"/>
            <a:chOff x="5683292" y="5423708"/>
            <a:chExt cx="2006229" cy="1131051"/>
          </a:xfrm>
        </p:grpSpPr>
        <p:sp>
          <p:nvSpPr>
            <p:cNvPr id="3" name="Freeform 24">
              <a:extLst>
                <a:ext uri="{5BD02359-4B32-4E66-A163-6F498A51DFF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2FF6A88-49DB-4987-9866-E9CCCFE75727}"/>
                </a:ext>
              </a:extLst>
            </p:cNvPr>
            <p:cNvSpPr/>
            <p:nvPr userDrawn="1"/>
          </p:nvSpPr>
          <p:spPr>
            <a:xfrm>
              <a:off x="5683292" y="5600700"/>
              <a:ext cx="1984046" cy="954058"/>
            </a:xfrm>
            <a:custGeom>
              <a:avLst/>
              <a:gdLst/>
              <a:ahLst/>
              <a:cxnLst/>
              <a:rect l="0" t="0" r="r" b="b"/>
              <a:pathLst>
                <a:path w="1984046" h="954059">
                  <a:moveTo>
                    <a:pt x="515251" y="880254"/>
                  </a:moveTo>
                  <a:cubicBezTo>
                    <a:pt x="827761" y="896489"/>
                    <a:pt x="1669237" y="1001085"/>
                    <a:pt x="1878929" y="928957"/>
                  </a:cubicBezTo>
                  <a:cubicBezTo>
                    <a:pt x="2088621" y="856828"/>
                    <a:pt x="1948349" y="536343"/>
                    <a:pt x="1773405" y="447482"/>
                  </a:cubicBezTo>
                  <a:cubicBezTo>
                    <a:pt x="1598461" y="358620"/>
                    <a:pt x="1472431" y="440860"/>
                    <a:pt x="1367550" y="539335"/>
                  </a:cubicBezTo>
                  <a:cubicBezTo>
                    <a:pt x="1418175" y="374643"/>
                    <a:pt x="1472644" y="40130"/>
                    <a:pt x="1245793" y="3603"/>
                  </a:cubicBezTo>
                  <a:cubicBezTo>
                    <a:pt x="1018941" y="-32924"/>
                    <a:pt x="963830" y="217853"/>
                    <a:pt x="831818" y="320172"/>
                  </a:cubicBezTo>
                  <a:cubicBezTo>
                    <a:pt x="747656" y="237078"/>
                    <a:pt x="576767" y="90114"/>
                    <a:pt x="417844" y="222765"/>
                  </a:cubicBezTo>
                  <a:cubicBezTo>
                    <a:pt x="258921" y="355417"/>
                    <a:pt x="306128" y="536130"/>
                    <a:pt x="344791" y="685442"/>
                  </a:cubicBezTo>
                  <a:cubicBezTo>
                    <a:pt x="249947" y="630776"/>
                    <a:pt x="-36500" y="587611"/>
                    <a:pt x="3872" y="831552"/>
                  </a:cubicBezTo>
                  <a:cubicBezTo>
                    <a:pt x="44243" y="1075493"/>
                    <a:pt x="202741" y="864020"/>
                    <a:pt x="515251" y="880254"/>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Freeform 25">
              <a:extLst>
                <a:ext uri="{6D439C2A-E2F4-4C99-A4E8-E17005E3EE3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5818D93-1806-4AB2-94AD-B2EA2E673CDD}"/>
                </a:ext>
              </a:extLst>
            </p:cNvPr>
            <p:cNvSpPr/>
            <p:nvPr userDrawn="1"/>
          </p:nvSpPr>
          <p:spPr>
            <a:xfrm>
              <a:off x="5705474" y="5423708"/>
              <a:ext cx="1984046" cy="954058"/>
            </a:xfrm>
            <a:custGeom>
              <a:avLst/>
              <a:gdLst/>
              <a:ahLst/>
              <a:cxnLst/>
              <a:rect l="0" t="0" r="r" b="b"/>
              <a:pathLst>
                <a:path w="1984046" h="954059">
                  <a:moveTo>
                    <a:pt x="515251" y="880254"/>
                  </a:moveTo>
                  <a:cubicBezTo>
                    <a:pt x="827761" y="896489"/>
                    <a:pt x="1669237" y="1001085"/>
                    <a:pt x="1878929" y="928957"/>
                  </a:cubicBezTo>
                  <a:cubicBezTo>
                    <a:pt x="2088621" y="856828"/>
                    <a:pt x="1948349" y="536343"/>
                    <a:pt x="1773405" y="447482"/>
                  </a:cubicBezTo>
                  <a:cubicBezTo>
                    <a:pt x="1598461" y="358620"/>
                    <a:pt x="1472431" y="440860"/>
                    <a:pt x="1367550" y="539335"/>
                  </a:cubicBezTo>
                  <a:cubicBezTo>
                    <a:pt x="1418175" y="374643"/>
                    <a:pt x="1472644" y="40130"/>
                    <a:pt x="1245793" y="3603"/>
                  </a:cubicBezTo>
                  <a:cubicBezTo>
                    <a:pt x="1018941" y="-32924"/>
                    <a:pt x="963830" y="217853"/>
                    <a:pt x="831818" y="320172"/>
                  </a:cubicBezTo>
                  <a:cubicBezTo>
                    <a:pt x="747656" y="237078"/>
                    <a:pt x="576767" y="90114"/>
                    <a:pt x="417844" y="222765"/>
                  </a:cubicBezTo>
                  <a:cubicBezTo>
                    <a:pt x="258921" y="355417"/>
                    <a:pt x="306128" y="536130"/>
                    <a:pt x="344791" y="685442"/>
                  </a:cubicBezTo>
                  <a:cubicBezTo>
                    <a:pt x="249947" y="630776"/>
                    <a:pt x="-36500" y="587611"/>
                    <a:pt x="3872" y="831552"/>
                  </a:cubicBezTo>
                  <a:cubicBezTo>
                    <a:pt x="44243" y="1075493"/>
                    <a:pt x="202741" y="864020"/>
                    <a:pt x="515251" y="880254"/>
                  </a:cubicBezTo>
                  <a:close/>
                </a:path>
              </a:pathLst>
            </a:custGeom>
            <a:noFill/>
            <a:ln w="222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5" name="Rectangle 22">
            <a:extLst>
              <a:ext uri="{D1B5C79C-D33C-438A-8AD5-9E07ED56723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2FBBD9D-7B75-41F1-8F1E-CAC1686CA349}"/>
              </a:ext>
            </a:extLst>
          </p:cNvPr>
          <p:cNvSpPr/>
          <p:nvPr userDrawn="1"/>
        </p:nvSpPr>
        <p:spPr>
          <a:xfrm>
            <a:off x="0" y="0"/>
            <a:ext cx="4714875" cy="51435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6" name="Picture 23">
            <a:extLst>
              <a:ext uri="{5C492B3D-0432-44FE-8B96-5F3AC3140BE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FB7CA2-FACB-4563-B871-33324D4F9D1E}"/>
              </a:ext>
            </a:extLst>
          </p:cNvPr>
          <p:cNvPicPr/>
          <p:nvPr userDrawn="1"/>
        </p:nvPicPr>
        <p:blipFill>
          <a:blip r:embed="rId2">
            <a:alphaModFix amt="35000"/>
          </a:blip>
          <a:srcRect l="14817" t="5171" r="5172" b="-1"/>
          <a:stretch>
            <a:fillRect/>
          </a:stretch>
        </p:blipFill>
        <p:spPr>
          <a:xfrm rot="16200000">
            <a:off x="-214311" y="214311"/>
            <a:ext cx="5143500" cy="4714876"/>
          </a:xfrm>
          <a:prstGeom prst="rect">
            <a:avLst/>
          </a:prstGeom>
          <a:noFill/>
        </p:spPr>
      </p:pic>
      <p:sp>
        <p:nvSpPr>
          <p:cNvPr id="7" name="Title 1">
            <a:extLst>
              <a:ext uri="{F3240377-35D7-4F01-8407-56461113C5E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61C21D8-F0E1-4C57-8DEE-DB3BB0565DD0}"/>
              </a:ext>
            </a:extLst>
          </p:cNvPr>
          <p:cNvSpPr>
            <a:spLocks noGrp="1"/>
          </p:cNvSpPr>
          <p:nvPr>
            <p:ph type="title" idx="10"/>
          </p:nvPr>
        </p:nvSpPr>
        <p:spPr>
          <a:xfrm>
            <a:off x="628650" y="543951"/>
            <a:ext cx="3700462" cy="484748"/>
          </a:xfrm>
        </p:spPr>
        <p:txBody>
          <a:bodyPr rtlCol="0"/>
          <a:lstStyle>
            <a:lvl1pPr lvl="0">
              <a:lnSpc>
                <a:spcPct val="100000"/>
              </a:lnSpc>
            </a:lvl1pPr>
          </a:lstStyle>
          <a:p>
            <a:r>
              <a:rPr lang="en-US" dirty="0"/>
              <a:t>Data at a Glance</a:t>
            </a:r>
          </a:p>
        </p:txBody>
      </p:sp>
      <p:sp>
        <p:nvSpPr>
          <p:cNvPr id="8" name="Slide Number Placeholder 5">
            <a:extLst>
              <a:ext uri="{BCF35246-208D-407F-B0C9-A3488E0858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528EF74-F61D-47F6-8105-8548CB6A8172}"/>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FC3C4F28-CCA5-478B-BE1B-A3F623C3DE2E}" type="slidenum">
              <a:t>‹#›</a:t>
            </a:fld>
            <a:endParaRPr lang="en-US" dirty="0"/>
          </a:p>
        </p:txBody>
      </p:sp>
      <p:sp>
        <p:nvSpPr>
          <p:cNvPr id="9" name="Text Placeholder 9">
            <a:extLst>
              <a:ext uri="{73FD5C44-3FA4-4218-9309-294125A0940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7822D3E-CA3B-4F0E-98C4-E4E37AC5BB00}"/>
              </a:ext>
            </a:extLst>
          </p:cNvPr>
          <p:cNvSpPr>
            <a:spLocks noGrp="1"/>
          </p:cNvSpPr>
          <p:nvPr>
            <p:ph type="body" idx="12"/>
          </p:nvPr>
        </p:nvSpPr>
        <p:spPr>
          <a:xfrm>
            <a:off x="628650" y="1714500"/>
            <a:ext cx="3657090" cy="2936081"/>
          </a:xfrm>
        </p:spPr>
        <p:txBody>
          <a:bodyPr rtlCol="0"/>
          <a:lstStyle>
            <a:lvl1pPr marL="0" lvl="0" indent="0">
              <a:lnSpc>
                <a:spcPct val="125000"/>
              </a:lnSpc>
              <a:buClr>
                <a:schemeClr val="accent1"/>
              </a:buClr>
              <a:buFont typeface="Arial"/>
              <a:buNone/>
              <a:defRPr lang="en-US" sz="14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0" name="Text Placeholder 9">
            <a:extLst>
              <a:ext uri="{98C49BE9-5FE7-4CD7-8ACD-FA2FD625467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B897146-485E-4BDA-9F31-4B894C26DA9A}"/>
              </a:ext>
            </a:extLst>
          </p:cNvPr>
          <p:cNvSpPr>
            <a:spLocks noGrp="1"/>
          </p:cNvSpPr>
          <p:nvPr>
            <p:ph type="body" idx="13"/>
          </p:nvPr>
        </p:nvSpPr>
        <p:spPr>
          <a:xfrm>
            <a:off x="628650" y="1200150"/>
            <a:ext cx="3646885" cy="428625"/>
          </a:xfrm>
        </p:spPr>
        <p:txBody>
          <a:bodyPr rtlCol="0"/>
          <a:lstStyle>
            <a:lvl1pPr marL="0" lvl="0" indent="0">
              <a:lnSpc>
                <a:spcPct val="125000"/>
              </a:lnSpc>
              <a:buClr>
                <a:schemeClr val="accent1"/>
              </a:buClr>
              <a:buFont typeface="Arial"/>
              <a:buNone/>
              <a:defRPr lang="en-US" sz="1600" b="1" dirty="0">
                <a:solidFill>
                  <a:schemeClr val="accent1"/>
                </a:solidFill>
                <a:latin typeface="+mn-lt"/>
              </a:defRPr>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11" name="Chart Placeholder 3">
            <a:extLst>
              <a:ext uri="{7DE26C0A-03F3-4E0D-9BE7-C9AD593339A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816AA69-5C93-408E-AFC9-7726F45756BA}"/>
              </a:ext>
            </a:extLst>
          </p:cNvPr>
          <p:cNvSpPr>
            <a:spLocks noGrp="1"/>
          </p:cNvSpPr>
          <p:nvPr>
            <p:ph type="chart" idx="14"/>
          </p:nvPr>
        </p:nvSpPr>
        <p:spPr>
          <a:xfrm>
            <a:off x="4961335" y="1194197"/>
            <a:ext cx="3554015" cy="3456383"/>
          </a:xfrm>
        </p:spPr>
        <p:txBody>
          <a:bodyPr rtlCol="0"/>
          <a:lstStyle>
            <a:lvl1pPr lvl="0">
              <a:defRPr lang="en-US" sz="1600" dirty="0"/>
            </a:lvl1pPr>
          </a:lstStyle>
          <a:p>
            <a:endParaRPr lang="en-US" dirty="0"/>
          </a:p>
        </p:txBody>
      </p:sp>
      <p:sp>
        <p:nvSpPr>
          <p:cNvPr id="12" name="Freeform 18">
            <a:extLst>
              <a:ext uri="{F1B8A5F2-7003-4B76-89ED-2E7F5FFE47D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E28039-1D21-4DB6-A56A-C1B9C132775E}"/>
              </a:ext>
            </a:extLst>
          </p:cNvPr>
          <p:cNvSpPr/>
          <p:nvPr userDrawn="1"/>
        </p:nvSpPr>
        <p:spPr>
          <a:xfrm rot="6360335">
            <a:off x="7966674" y="1222797"/>
            <a:ext cx="1424378" cy="722370"/>
          </a:xfrm>
          <a:custGeom>
            <a:avLst/>
            <a:gdLst/>
            <a:ahLst/>
            <a:cxnLst/>
            <a:rect l="0" t="0" r="r" b="b"/>
            <a:pathLst>
              <a:path w="1899171" h="963160">
                <a:moveTo>
                  <a:pt x="0" y="963160"/>
                </a:moveTo>
                <a:cubicBezTo>
                  <a:pt x="77056" y="697437"/>
                  <a:pt x="262507" y="427190"/>
                  <a:pt x="577199" y="310007"/>
                </a:cubicBezTo>
                <a:cubicBezTo>
                  <a:pt x="891891" y="192824"/>
                  <a:pt x="1088982" y="432105"/>
                  <a:pt x="1042682" y="558827"/>
                </a:cubicBezTo>
                <a:cubicBezTo>
                  <a:pt x="996381" y="685550"/>
                  <a:pt x="767018" y="709668"/>
                  <a:pt x="722131" y="554300"/>
                </a:cubicBezTo>
                <a:cubicBezTo>
                  <a:pt x="677245" y="398933"/>
                  <a:pt x="902367" y="145965"/>
                  <a:pt x="1098541" y="61187"/>
                </a:cubicBezTo>
                <a:cubicBezTo>
                  <a:pt x="1294714" y="-23591"/>
                  <a:pt x="1602813" y="-11989"/>
                  <a:pt x="1899171" y="45635"/>
                </a:cubicBezTo>
              </a:path>
            </a:pathLst>
          </a:custGeom>
          <a:noFill/>
          <a:ln w="28575"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nvGrpSpPr>
          <p:cNvPr id="13" name="Group 19">
            <a:extLst>
              <a:ext uri="{1C63ED3F-6F7B-4150-8423-7B8DDC49155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442103F-FF5F-4C2C-91CC-AC96349AFBAD}"/>
              </a:ext>
            </a:extLst>
          </p:cNvPr>
          <p:cNvGrpSpPr/>
          <p:nvPr/>
        </p:nvGrpSpPr>
        <p:grpSpPr>
          <a:xfrm>
            <a:off x="7935802" y="293717"/>
            <a:ext cx="790269" cy="771635"/>
            <a:chOff x="8462125" y="596538"/>
            <a:chExt cx="5149174" cy="5027754"/>
          </a:xfrm>
        </p:grpSpPr>
        <p:sp>
          <p:nvSpPr>
            <p:cNvPr id="14" name="5-Point Star 20">
              <a:extLst>
                <a:ext uri="{6F971D46-FE0E-4F57-B94A-4E181C72E93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FB10860-E842-4AB1-B17D-C3F40B0DCECF}"/>
                </a:ext>
              </a:extLst>
            </p:cNvPr>
            <p:cNvSpPr/>
            <p:nvPr userDrawn="1"/>
          </p:nvSpPr>
          <p:spPr>
            <a:xfrm rot="20638000">
              <a:off x="8583545" y="596538"/>
              <a:ext cx="5027754" cy="5027754"/>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5" name="5-Point Star 27">
              <a:extLst>
                <a:ext uri="{E31B3DFE-085B-4CEF-9E82-EEA938B6C7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66F695-B26A-470A-973F-B545EDBC3106}"/>
                </a:ext>
              </a:extLst>
            </p:cNvPr>
            <p:cNvSpPr/>
            <p:nvPr userDrawn="1"/>
          </p:nvSpPr>
          <p:spPr>
            <a:xfrm rot="20665382">
              <a:off x="8462125" y="774807"/>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6" name="Date Placeholder 1">
            <a:extLst>
              <a:ext uri="{09461E2B-8E36-4C39-867A-9EE494461EC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A1DC50-E9D7-425E-92A5-ABF9F657657B}"/>
              </a:ext>
            </a:extLst>
          </p:cNvPr>
          <p:cNvSpPr>
            <a:spLocks noGrp="1"/>
          </p:cNvSpPr>
          <p:nvPr>
            <p:ph type="dt" sz="half" idx="15"/>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7" name="Footer Placeholder 1">
            <a:extLst>
              <a:ext uri="{55C889C8-63BC-4882-BD83-F53266F575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6BCF481-295F-4839-8035-EAC5C82AF140}"/>
              </a:ext>
            </a:extLst>
          </p:cNvPr>
          <p:cNvSpPr>
            <a:spLocks noGrp="1"/>
          </p:cNvSpPr>
          <p:nvPr>
            <p:ph type="ftr" sz="quarter" idx="16"/>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DEFBC590-0B73-4E2C-A887-89434CF2D30F}">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 name="Freeform 29">
            <a:extLst>
              <a:ext uri="{9A1709FC-943B-47E9-8B17-1C0E7C10591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E1E29E2-0B19-403A-AC89-5F49DF5D1942}"/>
              </a:ext>
            </a:extLst>
          </p:cNvPr>
          <p:cNvSpPr/>
          <p:nvPr userDrawn="1"/>
        </p:nvSpPr>
        <p:spPr>
          <a:xfrm>
            <a:off x="-10392" y="1864518"/>
            <a:ext cx="9154391" cy="425703"/>
          </a:xfrm>
          <a:custGeom>
            <a:avLst/>
            <a:gdLst/>
            <a:ahLst/>
            <a:cxnLst/>
            <a:rect l="0" t="0" r="r" b="b"/>
            <a:pathLst>
              <a:path w="12205855" h="567604">
                <a:moveTo>
                  <a:pt x="0" y="128877"/>
                </a:moveTo>
                <a:cubicBezTo>
                  <a:pt x="941041" y="358262"/>
                  <a:pt x="1882083" y="587649"/>
                  <a:pt x="2933834" y="566210"/>
                </a:cubicBezTo>
                <a:cubicBezTo>
                  <a:pt x="3985586" y="544773"/>
                  <a:pt x="5295662" y="13111"/>
                  <a:pt x="6310510" y="249"/>
                </a:cubicBezTo>
                <a:cubicBezTo>
                  <a:pt x="7325359" y="-12613"/>
                  <a:pt x="8178754" y="476172"/>
                  <a:pt x="9022921" y="489034"/>
                </a:cubicBezTo>
                <a:cubicBezTo>
                  <a:pt x="9867091" y="501897"/>
                  <a:pt x="10845036" y="146028"/>
                  <a:pt x="11375525" y="77426"/>
                </a:cubicBezTo>
                <a:cubicBezTo>
                  <a:pt x="11906013" y="8824"/>
                  <a:pt x="12055933" y="43125"/>
                  <a:pt x="12205855" y="77426"/>
                </a:cubicBezTo>
              </a:path>
            </a:pathLst>
          </a:custGeom>
          <a:noFill/>
          <a:ln w="762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nvGrpSpPr>
          <p:cNvPr id="3" name="Group 52">
            <a:extLst>
              <a:ext uri="{0655115A-4C94-42AF-85E5-8FE3DE2F73E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01F1965-1BB7-47AB-BA1F-3E4C80154A1D}"/>
              </a:ext>
            </a:extLst>
          </p:cNvPr>
          <p:cNvGrpSpPr/>
          <p:nvPr/>
        </p:nvGrpSpPr>
        <p:grpSpPr>
          <a:xfrm>
            <a:off x="960833" y="1194197"/>
            <a:ext cx="1841937" cy="1801662"/>
            <a:chOff x="1165061" y="4443155"/>
            <a:chExt cx="1911221" cy="1869431"/>
          </a:xfrm>
        </p:grpSpPr>
        <p:sp>
          <p:nvSpPr>
            <p:cNvPr id="4" name="Oval 5">
              <a:extLst>
                <a:ext uri="{F6959584-FF12-4286-9B96-999AEC0B738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79F2F6E-69DE-4013-8042-F9BEB410BE08}"/>
                </a:ext>
              </a:extLst>
            </p:cNvPr>
            <p:cNvSpPr/>
            <p:nvPr/>
          </p:nvSpPr>
          <p:spPr>
            <a:xfrm>
              <a:off x="1165061" y="4443155"/>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Oval 5">
              <a:extLst>
                <a:ext uri="{8FC230CD-C427-4320-A1DE-ED856B60213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B0EDCBE-88FD-45B5-92FF-47ED8B67E5F7}"/>
                </a:ext>
              </a:extLst>
            </p:cNvPr>
            <p:cNvSpPr/>
            <p:nvPr/>
          </p:nvSpPr>
          <p:spPr>
            <a:xfrm rot="5130309">
              <a:off x="1250407" y="4486711"/>
              <a:ext cx="1788032" cy="1863718"/>
            </a:xfrm>
            <a:custGeom>
              <a:avLst/>
              <a:gdLst/>
              <a:ahLst/>
              <a:cxnLst/>
              <a:rect l="0" t="0" r="r" b="b"/>
              <a:pathLst>
                <a:path w="1788032" h="1863718">
                  <a:moveTo>
                    <a:pt x="0" y="934488"/>
                  </a:moveTo>
                  <a:cubicBezTo>
                    <a:pt x="0" y="424078"/>
                    <a:pt x="328492" y="-78724"/>
                    <a:pt x="894016" y="10309"/>
                  </a:cubicBezTo>
                  <a:cubicBezTo>
                    <a:pt x="1459540" y="99341"/>
                    <a:pt x="1788032" y="424078"/>
                    <a:pt x="1788032" y="934488"/>
                  </a:cubicBezTo>
                  <a:cubicBezTo>
                    <a:pt x="1788032" y="1444897"/>
                    <a:pt x="1402122" y="1918022"/>
                    <a:pt x="894016" y="1858667"/>
                  </a:cubicBezTo>
                  <a:cubicBezTo>
                    <a:pt x="385910" y="1799312"/>
                    <a:pt x="0" y="1444897"/>
                    <a:pt x="0" y="93448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6" name="Title 1">
            <a:extLst>
              <a:ext uri="{D0134A9B-5251-44ED-BAC5-7F5870AC05C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E02433B-0056-4BC0-A3F8-52AE0E9F6389}"/>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Meet the Team</a:t>
            </a:r>
          </a:p>
        </p:txBody>
      </p:sp>
      <p:sp>
        <p:nvSpPr>
          <p:cNvPr id="7" name="Slide Number Placeholder 5">
            <a:extLst>
              <a:ext uri="{F92A16D3-3B2D-41D3-87E6-08B96EC3D40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A8E102B-C2A4-4BB3-85C3-4BC6F2AFB328}"/>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56BD7057-4828-439B-AEDD-93B1F90F28BB}" type="slidenum">
              <a:t>‹#›</a:t>
            </a:fld>
            <a:endParaRPr lang="en-US" dirty="0"/>
          </a:p>
        </p:txBody>
      </p:sp>
      <p:sp>
        <p:nvSpPr>
          <p:cNvPr id="8" name="Picture Placeholder 6">
            <a:extLst>
              <a:ext uri="{930CC615-5EC0-4363-B3B9-5E844BC0219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60524BE-0E34-4E1F-B54E-9D9AD25125A0}"/>
              </a:ext>
            </a:extLst>
          </p:cNvPr>
          <p:cNvSpPr>
            <a:spLocks noGrp="1"/>
          </p:cNvSpPr>
          <p:nvPr>
            <p:ph type="pic" idx="12"/>
          </p:nvPr>
        </p:nvSpPr>
        <p:spPr>
          <a:xfrm>
            <a:off x="1061929" y="1290639"/>
            <a:ext cx="1580175" cy="1580175"/>
          </a:xfrm>
          <a:prstGeom prst="ellipse">
            <a:avLst/>
          </a:prstGeom>
          <a:noFill/>
        </p:spPr>
        <p:txBody>
          <a:bodyPr rtlCol="0"/>
          <a:lstStyle>
            <a:lvl1pPr marL="0" lvl="0" indent="0" algn="ctr">
              <a:buNone/>
              <a:defRPr lang="en-US" sz="1400" dirty="0"/>
            </a:lvl1pPr>
          </a:lstStyle>
          <a:p>
            <a:r>
              <a:rPr lang="en-US" dirty="0"/>
              <a:t>image</a:t>
            </a:r>
          </a:p>
        </p:txBody>
      </p:sp>
      <p:sp>
        <p:nvSpPr>
          <p:cNvPr id="9" name="Text Placeholder 10">
            <a:extLst>
              <a:ext uri="{AEAABD2A-14A0-4F50-98D0-0E6BABF9937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037E33C-4B27-4167-AF63-7D1591C79915}"/>
              </a:ext>
            </a:extLst>
          </p:cNvPr>
          <p:cNvSpPr>
            <a:spLocks noGrp="1"/>
          </p:cNvSpPr>
          <p:nvPr>
            <p:ph type="body" idx="13"/>
          </p:nvPr>
        </p:nvSpPr>
        <p:spPr>
          <a:xfrm>
            <a:off x="689409" y="3053353"/>
            <a:ext cx="2558544" cy="516222"/>
          </a:xfrm>
        </p:spPr>
        <p:txBody>
          <a:bodyPr vert="horz" lIns="91440" tIns="45720" rIns="91440" bIns="45720" rtlCol="0">
            <a:noAutofit/>
          </a:bodyPr>
          <a:lstStyle>
            <a:lvl1pPr marL="0" lvl="0" indent="0" algn="ctr">
              <a:lnSpc>
                <a:spcPct val="125000"/>
              </a:lnSpc>
              <a:buNone/>
              <a:defRPr lang="en-US" sz="2000" dirty="0">
                <a:solidFill>
                  <a:schemeClr val="accent1"/>
                </a:solidFill>
                <a:latin typeface="Walter Turncoat"/>
              </a:defRPr>
            </a:lvl1pPr>
          </a:lstStyle>
          <a:p>
            <a:pPr marL="228600" lvl="0" indent="-228600"/>
            <a:r>
              <a:rPr lang="en-US" dirty="0"/>
              <a:t>Name</a:t>
            </a:r>
          </a:p>
        </p:txBody>
      </p:sp>
      <p:sp>
        <p:nvSpPr>
          <p:cNvPr id="10" name="Text Placeholder 10">
            <a:extLst>
              <a:ext uri="{7906027C-3D26-427E-9125-24B9624339C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EC7759E-5276-4C70-9F71-11D0A422C46D}"/>
              </a:ext>
            </a:extLst>
          </p:cNvPr>
          <p:cNvSpPr>
            <a:spLocks noGrp="1"/>
          </p:cNvSpPr>
          <p:nvPr>
            <p:ph type="body" idx="14"/>
          </p:nvPr>
        </p:nvSpPr>
        <p:spPr>
          <a:xfrm>
            <a:off x="689409" y="3672335"/>
            <a:ext cx="2558544" cy="985837"/>
          </a:xfrm>
        </p:spPr>
        <p:txBody>
          <a:bodyPr vert="horz" lIns="91440" tIns="45720" rIns="91440" bIns="45720" rtlCol="0">
            <a:noAutofit/>
          </a:bodyPr>
          <a:lstStyle>
            <a:lvl1pPr marL="0" lvl="0" indent="0" algn="ctr">
              <a:lnSpc>
                <a:spcPct val="125000"/>
              </a:lnSpc>
              <a:buNone/>
              <a:defRPr lang="en-US" sz="1200" dirty="0"/>
            </a:lvl1pPr>
          </a:lstStyle>
          <a:p>
            <a:pPr marL="228600" lvl="0" indent="-228600"/>
            <a:r>
              <a:rPr lang="en-US" dirty="0"/>
              <a:t>Details</a:t>
            </a:r>
          </a:p>
        </p:txBody>
      </p:sp>
      <p:grpSp>
        <p:nvGrpSpPr>
          <p:cNvPr id="11" name="Group 33">
            <a:extLst>
              <a:ext uri="{FCEAF257-4ADC-45CC-8D66-974743485FF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F3D33D0-1121-4AD6-BBCD-BC6B87485C08}"/>
              </a:ext>
            </a:extLst>
          </p:cNvPr>
          <p:cNvGrpSpPr/>
          <p:nvPr/>
        </p:nvGrpSpPr>
        <p:grpSpPr>
          <a:xfrm>
            <a:off x="3676738" y="1194197"/>
            <a:ext cx="1841937" cy="1801662"/>
            <a:chOff x="1165061" y="4443155"/>
            <a:chExt cx="1911221" cy="1869431"/>
          </a:xfrm>
        </p:grpSpPr>
        <p:sp>
          <p:nvSpPr>
            <p:cNvPr id="12" name="Oval 5">
              <a:extLst>
                <a:ext uri="{5A8C445D-1E90-4E06-A604-24E0EDF18B4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D0433E9-8038-4458-99AF-4CDE58B06D5F}"/>
                </a:ext>
              </a:extLst>
            </p:cNvPr>
            <p:cNvSpPr/>
            <p:nvPr/>
          </p:nvSpPr>
          <p:spPr>
            <a:xfrm>
              <a:off x="1165061" y="4443155"/>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3" name="Oval 5">
              <a:extLst>
                <a:ext uri="{A9B9991F-48F8-49A0-9DAB-8C38B65E2B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0DB0216-13D9-40F8-97A5-6E95FDE9299A}"/>
                </a:ext>
              </a:extLst>
            </p:cNvPr>
            <p:cNvSpPr/>
            <p:nvPr/>
          </p:nvSpPr>
          <p:spPr>
            <a:xfrm rot="5130309">
              <a:off x="1250407" y="4486711"/>
              <a:ext cx="1788032" cy="1863718"/>
            </a:xfrm>
            <a:custGeom>
              <a:avLst/>
              <a:gdLst/>
              <a:ahLst/>
              <a:cxnLst/>
              <a:rect l="0" t="0" r="r" b="b"/>
              <a:pathLst>
                <a:path w="1788032" h="1863718">
                  <a:moveTo>
                    <a:pt x="0" y="934488"/>
                  </a:moveTo>
                  <a:cubicBezTo>
                    <a:pt x="0" y="424078"/>
                    <a:pt x="328492" y="-78724"/>
                    <a:pt x="894016" y="10309"/>
                  </a:cubicBezTo>
                  <a:cubicBezTo>
                    <a:pt x="1459540" y="99341"/>
                    <a:pt x="1788032" y="424078"/>
                    <a:pt x="1788032" y="934488"/>
                  </a:cubicBezTo>
                  <a:cubicBezTo>
                    <a:pt x="1788032" y="1444897"/>
                    <a:pt x="1402122" y="1918022"/>
                    <a:pt x="894016" y="1858667"/>
                  </a:cubicBezTo>
                  <a:cubicBezTo>
                    <a:pt x="385910" y="1799312"/>
                    <a:pt x="0" y="1444897"/>
                    <a:pt x="0" y="93448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4" name="Picture Placeholder 6">
            <a:extLst>
              <a:ext uri="{2A3FE274-6EFB-4F61-A14A-9801C9560CE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B774D43-EEF0-402B-B07C-864BB7248712}"/>
              </a:ext>
            </a:extLst>
          </p:cNvPr>
          <p:cNvSpPr>
            <a:spLocks noGrp="1"/>
          </p:cNvSpPr>
          <p:nvPr>
            <p:ph type="pic" idx="15"/>
          </p:nvPr>
        </p:nvSpPr>
        <p:spPr>
          <a:xfrm>
            <a:off x="3807619" y="1290639"/>
            <a:ext cx="1580175" cy="1580175"/>
          </a:xfrm>
          <a:prstGeom prst="ellipse">
            <a:avLst/>
          </a:prstGeom>
          <a:noFill/>
        </p:spPr>
        <p:txBody>
          <a:bodyPr rtlCol="0"/>
          <a:lstStyle>
            <a:lvl1pPr marL="0" lvl="0" indent="0" algn="ctr">
              <a:buNone/>
              <a:defRPr lang="en-US" sz="1400" dirty="0"/>
            </a:lvl1pPr>
          </a:lstStyle>
          <a:p>
            <a:r>
              <a:rPr lang="en-US" dirty="0"/>
              <a:t>image</a:t>
            </a:r>
          </a:p>
        </p:txBody>
      </p:sp>
      <p:sp>
        <p:nvSpPr>
          <p:cNvPr id="15" name="Text Placeholder 10">
            <a:extLst>
              <a:ext uri="{482BF5F1-F6FD-410C-BBE4-AEBFD36B53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A1FD2B3-763F-48D4-958B-FE7376FB21B3}"/>
              </a:ext>
            </a:extLst>
          </p:cNvPr>
          <p:cNvSpPr>
            <a:spLocks noGrp="1"/>
          </p:cNvSpPr>
          <p:nvPr>
            <p:ph type="body" idx="16"/>
          </p:nvPr>
        </p:nvSpPr>
        <p:spPr>
          <a:xfrm>
            <a:off x="3370802" y="3053343"/>
            <a:ext cx="2558544" cy="516222"/>
          </a:xfrm>
        </p:spPr>
        <p:txBody>
          <a:bodyPr vert="horz" lIns="91440" tIns="45720" rIns="91440" bIns="45720" rtlCol="0">
            <a:noAutofit/>
          </a:bodyPr>
          <a:lstStyle>
            <a:lvl1pPr marL="0" lvl="0" indent="0" algn="ctr">
              <a:lnSpc>
                <a:spcPct val="125000"/>
              </a:lnSpc>
              <a:buNone/>
              <a:defRPr lang="en-US" sz="2000" dirty="0">
                <a:solidFill>
                  <a:schemeClr val="accent1"/>
                </a:solidFill>
                <a:latin typeface="Walter Turncoat"/>
              </a:defRPr>
            </a:lvl1pPr>
          </a:lstStyle>
          <a:p>
            <a:pPr marL="228600" lvl="0" indent="-228600"/>
            <a:r>
              <a:rPr lang="en-US" dirty="0"/>
              <a:t>Name</a:t>
            </a:r>
          </a:p>
        </p:txBody>
      </p:sp>
      <p:sp>
        <p:nvSpPr>
          <p:cNvPr id="16" name="Text Placeholder 10">
            <a:extLst>
              <a:ext uri="{FC2E46FB-6F39-4092-BE99-A77F7FAA5D9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31EED34-7EF7-4F5C-8D21-652219AFD90F}"/>
              </a:ext>
            </a:extLst>
          </p:cNvPr>
          <p:cNvSpPr>
            <a:spLocks noGrp="1"/>
          </p:cNvSpPr>
          <p:nvPr>
            <p:ph type="body" idx="17"/>
          </p:nvPr>
        </p:nvSpPr>
        <p:spPr>
          <a:xfrm>
            <a:off x="3370802" y="3664743"/>
            <a:ext cx="2558544" cy="985837"/>
          </a:xfrm>
        </p:spPr>
        <p:txBody>
          <a:bodyPr vert="horz" lIns="91440" tIns="45720" rIns="91440" bIns="45720" rtlCol="0">
            <a:noAutofit/>
          </a:bodyPr>
          <a:lstStyle>
            <a:lvl1pPr marL="0" lvl="0" indent="0" algn="ctr">
              <a:lnSpc>
                <a:spcPct val="125000"/>
              </a:lnSpc>
              <a:buNone/>
              <a:defRPr lang="en-US" sz="1200" dirty="0"/>
            </a:lvl1pPr>
          </a:lstStyle>
          <a:p>
            <a:pPr marL="228600" lvl="0" indent="-228600"/>
            <a:r>
              <a:rPr lang="en-US" dirty="0"/>
              <a:t>Details</a:t>
            </a:r>
          </a:p>
        </p:txBody>
      </p:sp>
      <p:grpSp>
        <p:nvGrpSpPr>
          <p:cNvPr id="17" name="Group 50">
            <a:extLst>
              <a:ext uri="{22B97950-82C0-4D28-880E-70D03009429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5469FA5-CCF5-4949-95FF-01DAA5206F0B}"/>
              </a:ext>
            </a:extLst>
          </p:cNvPr>
          <p:cNvGrpSpPr/>
          <p:nvPr/>
        </p:nvGrpSpPr>
        <p:grpSpPr>
          <a:xfrm>
            <a:off x="6359217" y="1194197"/>
            <a:ext cx="1841937" cy="1801662"/>
            <a:chOff x="1165061" y="4443155"/>
            <a:chExt cx="1911221" cy="1869431"/>
          </a:xfrm>
        </p:grpSpPr>
        <p:sp>
          <p:nvSpPr>
            <p:cNvPr id="18" name="Oval 5">
              <a:extLst>
                <a:ext uri="{5D6E79A8-8B82-4096-87AE-8B1B7FE867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F097C12-0B5B-429F-BFEA-19896501C29B}"/>
                </a:ext>
              </a:extLst>
            </p:cNvPr>
            <p:cNvSpPr/>
            <p:nvPr/>
          </p:nvSpPr>
          <p:spPr>
            <a:xfrm>
              <a:off x="1165061" y="4443155"/>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9" name="Oval 5">
              <a:extLst>
                <a:ext uri="{3FBE274C-2602-4863-B5A2-D2E6BCB880B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A25028F-4331-4C00-A2D0-94CA62E89F2A}"/>
                </a:ext>
              </a:extLst>
            </p:cNvPr>
            <p:cNvSpPr/>
            <p:nvPr/>
          </p:nvSpPr>
          <p:spPr>
            <a:xfrm rot="5130309">
              <a:off x="1250407" y="4486711"/>
              <a:ext cx="1788032" cy="1863718"/>
            </a:xfrm>
            <a:custGeom>
              <a:avLst/>
              <a:gdLst/>
              <a:ahLst/>
              <a:cxnLst/>
              <a:rect l="0" t="0" r="r" b="b"/>
              <a:pathLst>
                <a:path w="1788032" h="1863718">
                  <a:moveTo>
                    <a:pt x="0" y="934488"/>
                  </a:moveTo>
                  <a:cubicBezTo>
                    <a:pt x="0" y="424078"/>
                    <a:pt x="328492" y="-78724"/>
                    <a:pt x="894016" y="10309"/>
                  </a:cubicBezTo>
                  <a:cubicBezTo>
                    <a:pt x="1459540" y="99341"/>
                    <a:pt x="1788032" y="424078"/>
                    <a:pt x="1788032" y="934488"/>
                  </a:cubicBezTo>
                  <a:cubicBezTo>
                    <a:pt x="1788032" y="1444897"/>
                    <a:pt x="1402122" y="1918022"/>
                    <a:pt x="894016" y="1858667"/>
                  </a:cubicBezTo>
                  <a:cubicBezTo>
                    <a:pt x="385910" y="1799312"/>
                    <a:pt x="0" y="1444897"/>
                    <a:pt x="0" y="93448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20" name="Picture Placeholder 6">
            <a:extLst>
              <a:ext uri="{BC98E230-7601-48A9-858D-8EB3358414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2460016-3C68-4DA3-9516-3875B7E4FD57}"/>
              </a:ext>
            </a:extLst>
          </p:cNvPr>
          <p:cNvSpPr>
            <a:spLocks noGrp="1"/>
          </p:cNvSpPr>
          <p:nvPr>
            <p:ph type="pic" idx="18"/>
          </p:nvPr>
        </p:nvSpPr>
        <p:spPr>
          <a:xfrm>
            <a:off x="6490098" y="1290639"/>
            <a:ext cx="1580175" cy="1580175"/>
          </a:xfrm>
          <a:prstGeom prst="ellipse">
            <a:avLst/>
          </a:prstGeom>
          <a:noFill/>
        </p:spPr>
        <p:txBody>
          <a:bodyPr rtlCol="0"/>
          <a:lstStyle>
            <a:lvl1pPr marL="0" lvl="0" indent="0" algn="ctr">
              <a:buNone/>
              <a:defRPr lang="en-US" sz="1400" dirty="0"/>
            </a:lvl1pPr>
          </a:lstStyle>
          <a:p>
            <a:r>
              <a:rPr lang="en-US" dirty="0"/>
              <a:t>image</a:t>
            </a:r>
          </a:p>
        </p:txBody>
      </p:sp>
      <p:sp>
        <p:nvSpPr>
          <p:cNvPr id="21" name="Text Placeholder 10">
            <a:extLst>
              <a:ext uri="{5ADBA0B7-DAF5-4818-9700-8B0930CA15E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9502984-C12B-43AD-BA34-F69687AB4937}"/>
              </a:ext>
            </a:extLst>
          </p:cNvPr>
          <p:cNvSpPr>
            <a:spLocks noGrp="1"/>
          </p:cNvSpPr>
          <p:nvPr>
            <p:ph type="body" idx="19"/>
          </p:nvPr>
        </p:nvSpPr>
        <p:spPr>
          <a:xfrm>
            <a:off x="6017562" y="3045752"/>
            <a:ext cx="2558544" cy="516222"/>
          </a:xfrm>
        </p:spPr>
        <p:txBody>
          <a:bodyPr vert="horz" lIns="91440" tIns="45720" rIns="91440" bIns="45720" rtlCol="0">
            <a:noAutofit/>
          </a:bodyPr>
          <a:lstStyle>
            <a:lvl1pPr marL="0" lvl="0" indent="0" algn="ctr">
              <a:lnSpc>
                <a:spcPct val="125000"/>
              </a:lnSpc>
              <a:buNone/>
              <a:defRPr lang="en-US" sz="2000" dirty="0">
                <a:solidFill>
                  <a:schemeClr val="accent1"/>
                </a:solidFill>
                <a:latin typeface="Walter Turncoat"/>
              </a:defRPr>
            </a:lvl1pPr>
          </a:lstStyle>
          <a:p>
            <a:pPr marL="228600" lvl="0" indent="-228600"/>
            <a:r>
              <a:rPr lang="en-US" dirty="0"/>
              <a:t>Name</a:t>
            </a:r>
          </a:p>
        </p:txBody>
      </p:sp>
      <p:sp>
        <p:nvSpPr>
          <p:cNvPr id="22" name="Text Placeholder 10">
            <a:extLst>
              <a:ext uri="{51179768-F59C-4074-8609-27C479E2BF9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0DEC4C9-76DB-48A0-99D6-90910F2D54E6}"/>
              </a:ext>
            </a:extLst>
          </p:cNvPr>
          <p:cNvSpPr>
            <a:spLocks noGrp="1"/>
          </p:cNvSpPr>
          <p:nvPr>
            <p:ph type="body" idx="20"/>
          </p:nvPr>
        </p:nvSpPr>
        <p:spPr>
          <a:xfrm>
            <a:off x="6017562" y="3664743"/>
            <a:ext cx="2558544" cy="985837"/>
          </a:xfrm>
        </p:spPr>
        <p:txBody>
          <a:bodyPr vert="horz" lIns="91440" tIns="45720" rIns="91440" bIns="45720" rtlCol="0">
            <a:noAutofit/>
          </a:bodyPr>
          <a:lstStyle>
            <a:lvl1pPr marL="0" lvl="0" indent="0" algn="ctr">
              <a:lnSpc>
                <a:spcPct val="125000"/>
              </a:lnSpc>
              <a:buNone/>
              <a:defRPr lang="en-US" sz="1200" dirty="0"/>
            </a:lvl1pPr>
          </a:lstStyle>
          <a:p>
            <a:pPr marL="228600" lvl="0" indent="-228600"/>
            <a:r>
              <a:rPr lang="en-US" dirty="0"/>
              <a:t>Details</a:t>
            </a:r>
          </a:p>
        </p:txBody>
      </p:sp>
      <p:sp>
        <p:nvSpPr>
          <p:cNvPr id="23" name="Date Placeholder 1">
            <a:extLst>
              <a:ext uri="{574699B4-153D-4EAE-BEAA-5A06609CE3C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E3ED095-5F27-4238-8993-1B2FA76467C0}"/>
              </a:ext>
            </a:extLst>
          </p:cNvPr>
          <p:cNvSpPr>
            <a:spLocks noGrp="1"/>
          </p:cNvSpPr>
          <p:nvPr>
            <p:ph type="dt" sz="half" idx="21"/>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4" name="Footer Placeholder 1">
            <a:extLst>
              <a:ext uri="{BB5AA591-901A-49DE-B0B8-44B5865E65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F18A8F1-EFB2-4514-A17A-059CF978C13D}"/>
              </a:ext>
            </a:extLst>
          </p:cNvPr>
          <p:cNvSpPr>
            <a:spLocks noGrp="1"/>
          </p:cNvSpPr>
          <p:nvPr>
            <p:ph type="ftr" sz="quarter" idx="22"/>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69BF166A-E779-406C-8DF8-67F2DC4CE65B}">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meline_3">
    <p:spTree>
      <p:nvGrpSpPr>
        <p:cNvPr id="1" name=""/>
        <p:cNvGrpSpPr/>
        <p:nvPr/>
      </p:nvGrpSpPr>
      <p:grpSpPr>
        <a:xfrm>
          <a:off x="0" y="0"/>
          <a:ext cx="0" cy="0"/>
          <a:chOff x="0" y="0"/>
          <a:chExt cx="0" cy="0"/>
        </a:xfrm>
      </p:grpSpPr>
      <p:sp>
        <p:nvSpPr>
          <p:cNvPr id="2" name="Freeform 29">
            <a:extLst>
              <a:ext uri="{9A64A9D6-3513-4E94-88D9-1AC84E68431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2437AA1-D3D7-4330-A91A-1D1BD8FDD7C8}"/>
              </a:ext>
            </a:extLst>
          </p:cNvPr>
          <p:cNvSpPr/>
          <p:nvPr userDrawn="1"/>
        </p:nvSpPr>
        <p:spPr>
          <a:xfrm>
            <a:off x="-10391" y="3304309"/>
            <a:ext cx="8905010" cy="218209"/>
          </a:xfrm>
          <a:custGeom>
            <a:avLst/>
            <a:gdLst/>
            <a:ahLst/>
            <a:cxnLst/>
            <a:rect l="0" t="0" r="r" b="b"/>
            <a:pathLst>
              <a:path w="11873346" h="290946">
                <a:moveTo>
                  <a:pt x="0" y="66060"/>
                </a:moveTo>
                <a:cubicBezTo>
                  <a:pt x="915405" y="183640"/>
                  <a:pt x="1830811" y="301221"/>
                  <a:pt x="2853911" y="290231"/>
                </a:cubicBezTo>
                <a:cubicBezTo>
                  <a:pt x="3877011" y="279243"/>
                  <a:pt x="5151399" y="6721"/>
                  <a:pt x="6138600" y="128"/>
                </a:cubicBezTo>
                <a:cubicBezTo>
                  <a:pt x="7125802" y="-6465"/>
                  <a:pt x="7955950" y="244079"/>
                  <a:pt x="8777123" y="250672"/>
                </a:cubicBezTo>
                <a:cubicBezTo>
                  <a:pt x="9598295" y="257265"/>
                  <a:pt x="10549598" y="74852"/>
                  <a:pt x="11065635" y="39687"/>
                </a:cubicBezTo>
                <a:cubicBezTo>
                  <a:pt x="11581673" y="4523"/>
                  <a:pt x="11727508" y="22105"/>
                  <a:pt x="11873347" y="39687"/>
                </a:cubicBezTo>
              </a:path>
            </a:pathLst>
          </a:custGeom>
          <a:noFill/>
          <a:ln w="76200">
            <a:solidFill>
              <a:schemeClr val="accent1"/>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cxnSp>
        <p:nvCxnSpPr>
          <p:cNvPr id="3" name="Straight Connector 30">
            <a:extLst>
              <a:ext uri="{2B22A06C-2C1C-48B2-96FE-5212DDAFAE4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4AE289A-95C9-4632-A4E8-4F9E01F11C06}"/>
              </a:ext>
            </a:extLst>
          </p:cNvPr>
          <p:cNvCxnSpPr/>
          <p:nvPr/>
        </p:nvCxnSpPr>
        <p:spPr>
          <a:xfrm flipV="1">
            <a:off x="922193" y="2109354"/>
            <a:ext cx="0" cy="13508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 name="Straight Connector 36">
            <a:extLst>
              <a:ext uri="{8A32E8E6-282A-4037-B2E0-109D12C5861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FFD5670-25B1-46C6-AA7D-53F8149A56A0}"/>
              </a:ext>
            </a:extLst>
          </p:cNvPr>
          <p:cNvCxnSpPr/>
          <p:nvPr/>
        </p:nvCxnSpPr>
        <p:spPr>
          <a:xfrm>
            <a:off x="1504086" y="3538101"/>
            <a:ext cx="0" cy="75334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 name="Straight Connector 43">
            <a:extLst>
              <a:ext uri="{5942BFD5-7C90-4F90-9DC3-E236716742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3A9EEF-E62D-4CC4-A35F-13EA1F2482F8}"/>
              </a:ext>
            </a:extLst>
          </p:cNvPr>
          <p:cNvCxnSpPr/>
          <p:nvPr/>
        </p:nvCxnSpPr>
        <p:spPr>
          <a:xfrm>
            <a:off x="4629150" y="2384710"/>
            <a:ext cx="0" cy="94500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6" name="Group 52">
            <a:extLst>
              <a:ext uri="{E61E6D9E-8589-4F85-963E-E9265CF970F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667D58D-F5C4-4A8C-8562-4F937C4631C9}"/>
              </a:ext>
            </a:extLst>
          </p:cNvPr>
          <p:cNvGrpSpPr/>
          <p:nvPr/>
        </p:nvGrpSpPr>
        <p:grpSpPr>
          <a:xfrm>
            <a:off x="628650" y="2057400"/>
            <a:ext cx="566304" cy="566305"/>
            <a:chOff x="1198418" y="4465393"/>
            <a:chExt cx="1816053" cy="1816055"/>
          </a:xfrm>
        </p:grpSpPr>
        <p:sp>
          <p:nvSpPr>
            <p:cNvPr id="7" name="Oval 5">
              <a:extLst>
                <a:ext uri="{D11B1779-4A9C-4DD2-BE22-4B56B7EF76C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D50707-B17E-4AC7-9926-8F37216179C4}"/>
                </a:ext>
              </a:extLst>
            </p:cNvPr>
            <p:cNvSpPr/>
            <p:nvPr/>
          </p:nvSpPr>
          <p:spPr>
            <a:xfrm>
              <a:off x="1198418" y="4465393"/>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Oval 5">
              <a:extLst>
                <a:ext uri="{EBA748FA-F5B6-4139-A455-90C422079D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53833EE-618B-43BA-8C26-B693230B629A}"/>
                </a:ext>
              </a:extLst>
            </p:cNvPr>
            <p:cNvSpPr/>
            <p:nvPr/>
          </p:nvSpPr>
          <p:spPr>
            <a:xfrm rot="5130309">
              <a:off x="1281545" y="4548521"/>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9" name="Group 66">
            <a:extLst>
              <a:ext uri="{E89A8C1B-2818-428B-B42B-0767E8EA1CD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EFD3A99-6E7F-4328-A16D-3A85596A9662}"/>
              </a:ext>
            </a:extLst>
          </p:cNvPr>
          <p:cNvGrpSpPr/>
          <p:nvPr/>
        </p:nvGrpSpPr>
        <p:grpSpPr>
          <a:xfrm>
            <a:off x="1179368" y="3969976"/>
            <a:ext cx="566304" cy="566305"/>
            <a:chOff x="3262745" y="5445701"/>
            <a:chExt cx="755072" cy="755074"/>
          </a:xfrm>
        </p:grpSpPr>
        <p:sp>
          <p:nvSpPr>
            <p:cNvPr id="10" name="Oval 5">
              <a:extLst>
                <a:ext uri="{D905A868-0664-4986-ADD6-3F51DCF682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B5679AD-C288-4F7E-B73D-E659313A62E1}"/>
                </a:ext>
              </a:extLst>
            </p:cNvPr>
            <p:cNvSpPr/>
            <p:nvPr/>
          </p:nvSpPr>
          <p:spPr>
            <a:xfrm>
              <a:off x="3262745" y="5445701"/>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Oval 5">
              <a:extLst>
                <a:ext uri="{722F2480-69CD-4ED1-9704-FF267B1E23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5CB4C90-5C4B-4821-8DAF-9AC8BAFF4949}"/>
                </a:ext>
              </a:extLst>
            </p:cNvPr>
            <p:cNvSpPr/>
            <p:nvPr/>
          </p:nvSpPr>
          <p:spPr>
            <a:xfrm rot="5130309">
              <a:off x="3297307" y="54802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2" name="Group 73">
            <a:extLst>
              <a:ext uri="{6EAC4A38-BB5B-4F8D-B5E5-1C487D62B86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FDE4419-8B17-4213-9CE0-BC44CF81932D}"/>
              </a:ext>
            </a:extLst>
          </p:cNvPr>
          <p:cNvGrpSpPr/>
          <p:nvPr/>
        </p:nvGrpSpPr>
        <p:grpSpPr>
          <a:xfrm>
            <a:off x="4340801" y="2057400"/>
            <a:ext cx="566304" cy="566305"/>
            <a:chOff x="3262745" y="5445701"/>
            <a:chExt cx="755072" cy="755074"/>
          </a:xfrm>
        </p:grpSpPr>
        <p:sp>
          <p:nvSpPr>
            <p:cNvPr id="13" name="Oval 5">
              <a:extLst>
                <a:ext uri="{399FA8E3-A045-4BD2-820A-B4D739D44DE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0364BE1-FE26-4C10-B579-BCE54A77243F}"/>
                </a:ext>
              </a:extLst>
            </p:cNvPr>
            <p:cNvSpPr/>
            <p:nvPr/>
          </p:nvSpPr>
          <p:spPr>
            <a:xfrm>
              <a:off x="3262745" y="5445701"/>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4" name="Oval 5">
              <a:extLst>
                <a:ext uri="{061FBF5F-A97D-431E-8A78-A014D7F9A45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95531B2-3DBF-4FC1-B0B8-2E2F2634E763}"/>
                </a:ext>
              </a:extLst>
            </p:cNvPr>
            <p:cNvSpPr/>
            <p:nvPr/>
          </p:nvSpPr>
          <p:spPr>
            <a:xfrm rot="5130309">
              <a:off x="3297307" y="54802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cxnSp>
        <p:nvCxnSpPr>
          <p:cNvPr id="15" name="Straight Connector 76">
            <a:extLst>
              <a:ext uri="{510307B6-B981-4297-AFB2-A0ACAC4548F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DEB5238-9EA9-4ED7-9B2C-193CAE0A603D}"/>
              </a:ext>
            </a:extLst>
          </p:cNvPr>
          <p:cNvCxnSpPr/>
          <p:nvPr/>
        </p:nvCxnSpPr>
        <p:spPr>
          <a:xfrm>
            <a:off x="5288972" y="3356263"/>
            <a:ext cx="0" cy="883227"/>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16" name="Group 77">
            <a:extLst>
              <a:ext uri="{E6BEC6DF-F51F-490B-83FB-74875E7BFEC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D9D930D-9898-46E1-A090-FEDDF1D16623}"/>
              </a:ext>
            </a:extLst>
          </p:cNvPr>
          <p:cNvGrpSpPr/>
          <p:nvPr/>
        </p:nvGrpSpPr>
        <p:grpSpPr>
          <a:xfrm>
            <a:off x="4964254" y="3918021"/>
            <a:ext cx="566304" cy="566305"/>
            <a:chOff x="3262745" y="5445701"/>
            <a:chExt cx="755072" cy="755074"/>
          </a:xfrm>
        </p:grpSpPr>
        <p:sp>
          <p:nvSpPr>
            <p:cNvPr id="17" name="Oval 5">
              <a:extLst>
                <a:ext uri="{C1FD8219-CC2F-4DD1-AFB1-9959D63C1FE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CCFAE87-EEC5-48FD-84E9-228290953BCD}"/>
                </a:ext>
              </a:extLst>
            </p:cNvPr>
            <p:cNvSpPr/>
            <p:nvPr/>
          </p:nvSpPr>
          <p:spPr>
            <a:xfrm>
              <a:off x="3262745" y="5445701"/>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8" name="Oval 5">
              <a:extLst>
                <a:ext uri="{2911F4E0-E2EC-4012-BDE4-42E88DDFD18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2EB15EC-E53B-4F64-917B-5F5B11B333FF}"/>
                </a:ext>
              </a:extLst>
            </p:cNvPr>
            <p:cNvSpPr/>
            <p:nvPr/>
          </p:nvSpPr>
          <p:spPr>
            <a:xfrm rot="5130309">
              <a:off x="3297307" y="54802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9" name="Title 1">
            <a:extLst>
              <a:ext uri="{A3CF518C-714A-4283-A293-C35E06C2E4B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2F95069-2394-4A05-B3F3-B2864753094A}"/>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Timeline of the Life</a:t>
            </a:r>
          </a:p>
        </p:txBody>
      </p:sp>
      <p:sp>
        <p:nvSpPr>
          <p:cNvPr id="20" name="Slide Number Placeholder 5">
            <a:extLst>
              <a:ext uri="{463EB6CE-8BE2-4F1E-B87C-4BE3CD95FDB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10C9541-431D-4998-98FF-2B9A57DBABE9}"/>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6C740E76-DB0D-4794-BB5C-0C91B37F7A87}" type="slidenum">
              <a:t>‹#›</a:t>
            </a:fld>
            <a:endParaRPr lang="en-US" dirty="0"/>
          </a:p>
        </p:txBody>
      </p:sp>
      <p:sp>
        <p:nvSpPr>
          <p:cNvPr id="21" name="Text Placeholder 10">
            <a:extLst>
              <a:ext uri="{5D0F3D56-E15C-4E02-A221-91C1D126B5E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688EDB1-4A0A-4C70-9EA5-7F38532A6899}"/>
              </a:ext>
            </a:extLst>
          </p:cNvPr>
          <p:cNvSpPr>
            <a:spLocks noGrp="1"/>
          </p:cNvSpPr>
          <p:nvPr>
            <p:ph type="body" idx="12"/>
          </p:nvPr>
        </p:nvSpPr>
        <p:spPr>
          <a:xfrm>
            <a:off x="1246155" y="2017023"/>
            <a:ext cx="2909691"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22" name="Text Placeholder 10">
            <a:extLst>
              <a:ext uri="{B987817E-64FB-460C-BB2F-DD02B2F8C9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54ADFA6-4834-44DD-ACBA-B2FBB81BD757}"/>
              </a:ext>
            </a:extLst>
          </p:cNvPr>
          <p:cNvSpPr>
            <a:spLocks noGrp="1"/>
          </p:cNvSpPr>
          <p:nvPr>
            <p:ph type="body" idx="13"/>
          </p:nvPr>
        </p:nvSpPr>
        <p:spPr>
          <a:xfrm>
            <a:off x="1246155" y="2414130"/>
            <a:ext cx="2909691" cy="875519"/>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23" name="Text Placeholder 10">
            <a:extLst>
              <a:ext uri="{720FDD1D-AF90-45AF-859F-D201679AFA6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AD8064E-424A-4B0E-9DD8-50CD631E619B}"/>
              </a:ext>
            </a:extLst>
          </p:cNvPr>
          <p:cNvSpPr>
            <a:spLocks noGrp="1"/>
          </p:cNvSpPr>
          <p:nvPr>
            <p:ph type="body" idx="14"/>
          </p:nvPr>
        </p:nvSpPr>
        <p:spPr>
          <a:xfrm>
            <a:off x="4979641" y="2017023"/>
            <a:ext cx="2909691"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24" name="Text Placeholder 10">
            <a:extLst>
              <a:ext uri="{45BA11A9-5B06-4F61-A490-3C10E2548BC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5AEBA71-E70B-40F4-A426-D0A6DC907A29}"/>
              </a:ext>
            </a:extLst>
          </p:cNvPr>
          <p:cNvSpPr>
            <a:spLocks noGrp="1"/>
          </p:cNvSpPr>
          <p:nvPr>
            <p:ph type="body" idx="15"/>
          </p:nvPr>
        </p:nvSpPr>
        <p:spPr>
          <a:xfrm>
            <a:off x="4979641" y="2421731"/>
            <a:ext cx="2909691" cy="875519"/>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25" name="Text Placeholder 10">
            <a:extLst>
              <a:ext uri="{8F4B9B49-6D23-4466-AC33-1DAC8B13A34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C0E8F3A-55AF-451B-8691-E21B11D0215C}"/>
              </a:ext>
            </a:extLst>
          </p:cNvPr>
          <p:cNvSpPr>
            <a:spLocks noGrp="1"/>
          </p:cNvSpPr>
          <p:nvPr>
            <p:ph type="body" idx="16"/>
          </p:nvPr>
        </p:nvSpPr>
        <p:spPr>
          <a:xfrm>
            <a:off x="5543550" y="3763823"/>
            <a:ext cx="2936953"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26" name="Text Placeholder 10">
            <a:extLst>
              <a:ext uri="{05E959E0-F3FF-4853-87B8-3A449F7990C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57D74C4-6DDF-420C-B714-D98EC1687DED}"/>
              </a:ext>
            </a:extLst>
          </p:cNvPr>
          <p:cNvSpPr>
            <a:spLocks noGrp="1"/>
          </p:cNvSpPr>
          <p:nvPr>
            <p:ph type="body" idx="17"/>
          </p:nvPr>
        </p:nvSpPr>
        <p:spPr>
          <a:xfrm>
            <a:off x="5543550" y="4157658"/>
            <a:ext cx="2936953" cy="364331"/>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27" name="Text Placeholder 10">
            <a:extLst>
              <a:ext uri="{585BF9B5-1BC5-4C15-AC2B-F16D910A647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0936E92-F7A1-4336-8A03-F0199C9690FD}"/>
              </a:ext>
            </a:extLst>
          </p:cNvPr>
          <p:cNvSpPr>
            <a:spLocks noGrp="1"/>
          </p:cNvSpPr>
          <p:nvPr>
            <p:ph type="body" idx="18"/>
          </p:nvPr>
        </p:nvSpPr>
        <p:spPr>
          <a:xfrm>
            <a:off x="1779241" y="3763823"/>
            <a:ext cx="2936953"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28" name="Text Placeholder 10">
            <a:extLst>
              <a:ext uri="{16928D1C-3339-4B44-BB66-E6DA1C33BFB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005734-670E-46D5-83C5-982C8E6FAA09}"/>
              </a:ext>
            </a:extLst>
          </p:cNvPr>
          <p:cNvSpPr>
            <a:spLocks noGrp="1"/>
          </p:cNvSpPr>
          <p:nvPr>
            <p:ph type="body" idx="19"/>
          </p:nvPr>
        </p:nvSpPr>
        <p:spPr>
          <a:xfrm>
            <a:off x="1771650" y="4157658"/>
            <a:ext cx="2936953" cy="364331"/>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29" name="Text Placeholder 10">
            <a:extLst>
              <a:ext uri="{B0F37A9D-26F6-44BA-B1B9-D156275AD80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2375F51-1A1C-4B1D-871B-CBE8D7F3EAFA}"/>
              </a:ext>
            </a:extLst>
          </p:cNvPr>
          <p:cNvSpPr>
            <a:spLocks noGrp="1"/>
          </p:cNvSpPr>
          <p:nvPr>
            <p:ph type="body" idx="20"/>
          </p:nvPr>
        </p:nvSpPr>
        <p:spPr>
          <a:xfrm>
            <a:off x="636241" y="1186605"/>
            <a:ext cx="8039100" cy="739533"/>
          </a:xfrm>
        </p:spPr>
        <p:txBody>
          <a:bodyPr vert="horz" lIns="91440" tIns="45720" rIns="91440" bIns="45720" rtlCol="0">
            <a:noAutofit/>
          </a:bodyPr>
          <a:lstStyle>
            <a:lvl1pPr marL="0" lvl="0" indent="0">
              <a:lnSpc>
                <a:spcPct val="125000"/>
              </a:lnSpc>
              <a:buNone/>
              <a:defRPr lang="en-US" sz="1300" dirty="0"/>
            </a:lvl1pPr>
            <a:lvl2pPr lvl="1"/>
            <a:lvl3pPr lvl="2"/>
            <a:lvl4pPr lvl="3"/>
            <a:lvl5pPr lvl="4"/>
          </a:lstStyle>
          <a:p>
            <a:pPr marL="228600" lvl="0" indent="-228600"/>
            <a:r>
              <a:rPr lang="en-US" dirty="0"/>
              <a:t>Click to edit Master text styles</a:t>
            </a:r>
          </a:p>
        </p:txBody>
      </p:sp>
      <p:sp>
        <p:nvSpPr>
          <p:cNvPr id="30" name="Date Placeholder 1">
            <a:extLst>
              <a:ext uri="{E66C78F1-F700-45C1-B910-4E1C58C64BC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76DD5CA-47D5-4007-ABAB-EE95F44E90DB}"/>
              </a:ext>
            </a:extLst>
          </p:cNvPr>
          <p:cNvSpPr>
            <a:spLocks noGrp="1"/>
          </p:cNvSpPr>
          <p:nvPr>
            <p:ph type="dt" sz="half" idx="21"/>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31" name="Footer Placeholder 1">
            <a:extLst>
              <a:ext uri="{65347B7C-F5F1-4E0D-B03F-27680B4F3E0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01DF88C-AA72-46D3-B2A9-05093190ADF1}"/>
              </a:ext>
            </a:extLst>
          </p:cNvPr>
          <p:cNvSpPr>
            <a:spLocks noGrp="1"/>
          </p:cNvSpPr>
          <p:nvPr>
            <p:ph type="ftr" sz="quarter" idx="22"/>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B97433C1-29E6-4214-A313-603D5F7FAA01}">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2" name="Freeform 36">
            <a:extLst>
              <a:ext uri="{609DAAD1-B9B3-4244-8823-F41F633DFB9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D500AFE-018B-464F-B935-EA44BC64673B}"/>
              </a:ext>
            </a:extLst>
          </p:cNvPr>
          <p:cNvSpPr/>
          <p:nvPr userDrawn="1"/>
        </p:nvSpPr>
        <p:spPr>
          <a:xfrm rot="594090">
            <a:off x="8156122" y="3600450"/>
            <a:ext cx="710293" cy="396004"/>
          </a:xfrm>
          <a:custGeom>
            <a:avLst/>
            <a:gdLst/>
            <a:ahLst/>
            <a:cxnLst/>
            <a:rect l="0" t="0" r="r" b="b"/>
            <a:pathLst>
              <a:path w="947058" h="528006">
                <a:moveTo>
                  <a:pt x="245948" y="487160"/>
                </a:moveTo>
                <a:cubicBezTo>
                  <a:pt x="395120" y="496145"/>
                  <a:pt x="796788" y="554032"/>
                  <a:pt x="896882" y="514114"/>
                </a:cubicBezTo>
                <a:cubicBezTo>
                  <a:pt x="996976" y="474196"/>
                  <a:pt x="930019" y="296829"/>
                  <a:pt x="846511" y="247650"/>
                </a:cubicBezTo>
                <a:cubicBezTo>
                  <a:pt x="763004" y="198472"/>
                  <a:pt x="702845" y="243986"/>
                  <a:pt x="652782" y="298485"/>
                </a:cubicBezTo>
                <a:cubicBezTo>
                  <a:pt x="676947" y="207339"/>
                  <a:pt x="702947" y="22209"/>
                  <a:pt x="594663" y="1994"/>
                </a:cubicBezTo>
                <a:cubicBezTo>
                  <a:pt x="486378" y="-18221"/>
                  <a:pt x="460072" y="120567"/>
                  <a:pt x="397057" y="177193"/>
                </a:cubicBezTo>
                <a:cubicBezTo>
                  <a:pt x="356884" y="131206"/>
                  <a:pt x="275312" y="49872"/>
                  <a:pt x="199452" y="123285"/>
                </a:cubicBezTo>
                <a:cubicBezTo>
                  <a:pt x="123593" y="196699"/>
                  <a:pt x="146126" y="296711"/>
                  <a:pt x="164581" y="379345"/>
                </a:cubicBezTo>
                <a:cubicBezTo>
                  <a:pt x="119309" y="349091"/>
                  <a:pt x="-17423" y="325202"/>
                  <a:pt x="1848" y="460207"/>
                </a:cubicBezTo>
                <a:cubicBezTo>
                  <a:pt x="21119" y="595211"/>
                  <a:pt x="96776" y="478175"/>
                  <a:pt x="245948" y="487160"/>
                </a:cubicBezTo>
                <a:close/>
              </a:path>
            </a:pathLst>
          </a:cu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3" name="Freeform 6">
            <a:extLst>
              <a:ext uri="{7FA8D922-19EE-4A73-951D-B8460FA630A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C4D67B2-8BC5-4F68-A041-BB03F8B7BC0E}"/>
              </a:ext>
            </a:extLst>
          </p:cNvPr>
          <p:cNvSpPr/>
          <p:nvPr userDrawn="1"/>
        </p:nvSpPr>
        <p:spPr>
          <a:xfrm>
            <a:off x="3598101" y="4437614"/>
            <a:ext cx="997785" cy="479800"/>
          </a:xfrm>
          <a:custGeom>
            <a:avLst/>
            <a:gdLst/>
            <a:ahLst/>
            <a:cxnLst/>
            <a:rect l="0" t="0" r="r" b="b"/>
            <a:pathLst>
              <a:path w="1330381" h="639734">
                <a:moveTo>
                  <a:pt x="345496" y="590245"/>
                </a:moveTo>
                <a:cubicBezTo>
                  <a:pt x="555046" y="601131"/>
                  <a:pt x="1119289" y="671267"/>
                  <a:pt x="1259896" y="622902"/>
                </a:cubicBezTo>
                <a:cubicBezTo>
                  <a:pt x="1400503" y="574537"/>
                  <a:pt x="1306445" y="359639"/>
                  <a:pt x="1189138" y="300054"/>
                </a:cubicBezTo>
                <a:cubicBezTo>
                  <a:pt x="1071831" y="240469"/>
                  <a:pt x="987323" y="295614"/>
                  <a:pt x="916996" y="361645"/>
                </a:cubicBezTo>
                <a:cubicBezTo>
                  <a:pt x="950942" y="251213"/>
                  <a:pt x="987466" y="26909"/>
                  <a:pt x="835353" y="2416"/>
                </a:cubicBezTo>
                <a:cubicBezTo>
                  <a:pt x="683240" y="-22077"/>
                  <a:pt x="646286" y="146079"/>
                  <a:pt x="557767" y="214688"/>
                </a:cubicBezTo>
                <a:cubicBezTo>
                  <a:pt x="501333" y="158970"/>
                  <a:pt x="386745" y="60425"/>
                  <a:pt x="280181" y="149373"/>
                </a:cubicBezTo>
                <a:cubicBezTo>
                  <a:pt x="173617" y="238321"/>
                  <a:pt x="205271" y="359496"/>
                  <a:pt x="231196" y="459616"/>
                </a:cubicBezTo>
                <a:cubicBezTo>
                  <a:pt x="167599" y="422960"/>
                  <a:pt x="-24475" y="394016"/>
                  <a:pt x="2596" y="557588"/>
                </a:cubicBezTo>
                <a:cubicBezTo>
                  <a:pt x="29667" y="721160"/>
                  <a:pt x="135946" y="579359"/>
                  <a:pt x="345496" y="590245"/>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4" name="Oval 34">
            <a:extLst>
              <a:ext uri="{21790712-31CA-4D6B-9FF8-B0C739885FC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A9FB775-3966-449B-9BAE-4FD80DFDF438}"/>
              </a:ext>
            </a:extLst>
          </p:cNvPr>
          <p:cNvSpPr/>
          <p:nvPr userDrawn="1"/>
        </p:nvSpPr>
        <p:spPr>
          <a:xfrm>
            <a:off x="2930978" y="3947432"/>
            <a:ext cx="342900" cy="330653"/>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Heart 30">
            <a:extLst>
              <a:ext uri="{C7D2EFD0-0867-4405-B8AF-B0C7EED4BE3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544583A-F91D-41AD-906A-8FBB928525EC}"/>
              </a:ext>
            </a:extLst>
          </p:cNvPr>
          <p:cNvSpPr/>
          <p:nvPr userDrawn="1"/>
        </p:nvSpPr>
        <p:spPr>
          <a:xfrm rot="20150700">
            <a:off x="6370280" y="4300380"/>
            <a:ext cx="401403" cy="366124"/>
          </a:xfrm>
          <a:custGeom>
            <a:avLst/>
            <a:gdLst/>
            <a:ahLst/>
            <a:cxnLst/>
            <a:rect l="0" t="0" r="r" b="b"/>
            <a:pathLst>
              <a:path w="535204" h="488166">
                <a:moveTo>
                  <a:pt x="263516" y="83543"/>
                </a:moveTo>
                <a:cubicBezTo>
                  <a:pt x="342555" y="-145053"/>
                  <a:pt x="833196" y="130403"/>
                  <a:pt x="263516" y="488166"/>
                </a:cubicBezTo>
                <a:cubicBezTo>
                  <a:pt x="-289553" y="148427"/>
                  <a:pt x="187799" y="-148658"/>
                  <a:pt x="263516" y="83543"/>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Heart 30">
            <a:extLst>
              <a:ext uri="{5B21AC82-1AEA-4D33-B356-CDD8301D500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16664F6-195C-464C-84B3-E94B7207A4C1}"/>
              </a:ext>
            </a:extLst>
          </p:cNvPr>
          <p:cNvSpPr/>
          <p:nvPr userDrawn="1"/>
        </p:nvSpPr>
        <p:spPr>
          <a:xfrm rot="1277806">
            <a:off x="4456104" y="3522153"/>
            <a:ext cx="1015657" cy="853788"/>
          </a:xfrm>
          <a:custGeom>
            <a:avLst/>
            <a:gdLst/>
            <a:ahLst/>
            <a:cxnLst/>
            <a:rect l="0" t="0" r="r" b="b"/>
            <a:pathLst>
              <a:path w="1354210" h="1138384">
                <a:moveTo>
                  <a:pt x="666766" y="194818"/>
                </a:moveTo>
                <a:cubicBezTo>
                  <a:pt x="866757" y="-338257"/>
                  <a:pt x="2108209" y="304095"/>
                  <a:pt x="666766" y="1138384"/>
                </a:cubicBezTo>
                <a:cubicBezTo>
                  <a:pt x="-732647" y="346125"/>
                  <a:pt x="475181" y="-346664"/>
                  <a:pt x="666766" y="194818"/>
                </a:cubicBezTo>
                <a:close/>
              </a:path>
            </a:pathLst>
          </a:cu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7" name="Oval 4">
            <a:extLst>
              <a:ext uri="{8EEABE34-CD52-442F-B7AF-7460188B1F2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C84EC72-75FC-4243-AAD0-7FEF6A0198E5}"/>
              </a:ext>
            </a:extLst>
          </p:cNvPr>
          <p:cNvSpPr/>
          <p:nvPr userDrawn="1"/>
        </p:nvSpPr>
        <p:spPr>
          <a:xfrm>
            <a:off x="2057400" y="4580164"/>
            <a:ext cx="342900" cy="330653"/>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5-Point Star 27">
            <a:extLst>
              <a:ext uri="{9E583F84-C49B-4F7B-96F0-194A809D7D1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566F162-1BE3-480C-9B2C-07D6014690C1}"/>
              </a:ext>
            </a:extLst>
          </p:cNvPr>
          <p:cNvSpPr/>
          <p:nvPr userDrawn="1"/>
        </p:nvSpPr>
        <p:spPr>
          <a:xfrm rot="1946725">
            <a:off x="7539422" y="4106366"/>
            <a:ext cx="599995" cy="556420"/>
          </a:xfrm>
          <a:custGeom>
            <a:avLst/>
            <a:gdLst/>
            <a:ahLst/>
            <a:cxnLst/>
            <a:rect l="0" t="0" r="r" b="b"/>
            <a:pathLst>
              <a:path w="799994" h="741894">
                <a:moveTo>
                  <a:pt x="612" y="304915"/>
                </a:moveTo>
                <a:cubicBezTo>
                  <a:pt x="13532" y="268174"/>
                  <a:pt x="219524" y="282813"/>
                  <a:pt x="286135" y="238096"/>
                </a:cubicBezTo>
                <a:cubicBezTo>
                  <a:pt x="352746" y="193379"/>
                  <a:pt x="341141" y="0"/>
                  <a:pt x="382951" y="0"/>
                </a:cubicBezTo>
                <a:cubicBezTo>
                  <a:pt x="424761" y="0"/>
                  <a:pt x="470384" y="193379"/>
                  <a:pt x="536994" y="238096"/>
                </a:cubicBezTo>
                <a:lnTo>
                  <a:pt x="796344" y="241611"/>
                </a:lnTo>
                <a:cubicBezTo>
                  <a:pt x="828358" y="291339"/>
                  <a:pt x="639957" y="386190"/>
                  <a:pt x="614514" y="458544"/>
                </a:cubicBezTo>
                <a:cubicBezTo>
                  <a:pt x="589071" y="530898"/>
                  <a:pt x="692395" y="689042"/>
                  <a:pt x="658571" y="711749"/>
                </a:cubicBezTo>
                <a:cubicBezTo>
                  <a:pt x="624746" y="734457"/>
                  <a:pt x="493900" y="594789"/>
                  <a:pt x="411565" y="594789"/>
                </a:cubicBezTo>
                <a:cubicBezTo>
                  <a:pt x="329229" y="594789"/>
                  <a:pt x="218431" y="762487"/>
                  <a:pt x="184606" y="739780"/>
                </a:cubicBezTo>
                <a:cubicBezTo>
                  <a:pt x="150782" y="717072"/>
                  <a:pt x="234058" y="530898"/>
                  <a:pt x="208615" y="458544"/>
                </a:cubicBezTo>
                <a:cubicBezTo>
                  <a:pt x="183172" y="386190"/>
                  <a:pt x="-12307" y="341657"/>
                  <a:pt x="612" y="304915"/>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5-Point Star 27">
            <a:extLst>
              <a:ext uri="{66C82572-0C80-48EC-BE57-9A504455368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DA018BD-8FD7-43F3-A691-A68E2E24C554}"/>
              </a:ext>
            </a:extLst>
          </p:cNvPr>
          <p:cNvSpPr/>
          <p:nvPr userDrawn="1"/>
        </p:nvSpPr>
        <p:spPr>
          <a:xfrm rot="20665382">
            <a:off x="198710" y="3561911"/>
            <a:ext cx="558132" cy="589000"/>
          </a:xfrm>
          <a:custGeom>
            <a:avLst/>
            <a:gdLst/>
            <a:ahLst/>
            <a:cxnLst/>
            <a:rect l="0" t="0" r="r" b="b"/>
            <a:pathLst>
              <a:path w="744177" h="785334">
                <a:moveTo>
                  <a:pt x="570" y="322769"/>
                </a:moveTo>
                <a:cubicBezTo>
                  <a:pt x="12588" y="283876"/>
                  <a:pt x="204208" y="299373"/>
                  <a:pt x="266171" y="252037"/>
                </a:cubicBezTo>
                <a:cubicBezTo>
                  <a:pt x="328134" y="204702"/>
                  <a:pt x="317339" y="0"/>
                  <a:pt x="356232" y="0"/>
                </a:cubicBezTo>
                <a:cubicBezTo>
                  <a:pt x="395124" y="0"/>
                  <a:pt x="437564" y="204702"/>
                  <a:pt x="499527" y="252037"/>
                </a:cubicBezTo>
                <a:lnTo>
                  <a:pt x="740782" y="255758"/>
                </a:lnTo>
                <a:cubicBezTo>
                  <a:pt x="770562" y="308398"/>
                  <a:pt x="595306" y="408803"/>
                  <a:pt x="571638" y="485393"/>
                </a:cubicBezTo>
                <a:cubicBezTo>
                  <a:pt x="547970" y="561984"/>
                  <a:pt x="644086" y="729387"/>
                  <a:pt x="612621" y="753424"/>
                </a:cubicBezTo>
                <a:cubicBezTo>
                  <a:pt x="581156" y="777461"/>
                  <a:pt x="459440" y="629615"/>
                  <a:pt x="382849" y="629615"/>
                </a:cubicBezTo>
                <a:cubicBezTo>
                  <a:pt x="306258" y="629615"/>
                  <a:pt x="203191" y="807133"/>
                  <a:pt x="171726" y="783096"/>
                </a:cubicBezTo>
                <a:cubicBezTo>
                  <a:pt x="140261" y="759059"/>
                  <a:pt x="217728" y="561984"/>
                  <a:pt x="194060" y="485393"/>
                </a:cubicBezTo>
                <a:cubicBezTo>
                  <a:pt x="170392" y="408803"/>
                  <a:pt x="-11449" y="361662"/>
                  <a:pt x="570" y="322769"/>
                </a:cubicBez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10" name="Picture 31">
            <a:extLst>
              <a:ext uri="{FC728799-D097-4332-A012-4C73CD813CB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930EF54-A514-4681-B1C7-4448CFD7B05D}"/>
              </a:ext>
            </a:extLst>
          </p:cNvPr>
          <p:cNvPicPr/>
          <p:nvPr userDrawn="1"/>
        </p:nvPicPr>
        <p:blipFill>
          <a:blip r:embed="rId2"/>
          <a:stretch>
            <a:fillRect/>
          </a:stretch>
        </p:blipFill>
        <p:spPr>
          <a:xfrm>
            <a:off x="0" y="3546719"/>
            <a:ext cx="9144000" cy="1596776"/>
          </a:xfrm>
          <a:prstGeom prst="rect">
            <a:avLst/>
          </a:prstGeom>
          <a:noFill/>
        </p:spPr>
      </p:pic>
      <p:sp>
        <p:nvSpPr>
          <p:cNvPr id="11" name="Freeform 40">
            <a:extLst>
              <a:ext uri="{4BEB95E9-29D9-4927-9F6F-2C27D3111F8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A539CC9-05B2-4F69-9963-7D88A5E12B91}"/>
              </a:ext>
            </a:extLst>
          </p:cNvPr>
          <p:cNvSpPr/>
          <p:nvPr userDrawn="1"/>
        </p:nvSpPr>
        <p:spPr>
          <a:xfrm>
            <a:off x="-10391" y="3304309"/>
            <a:ext cx="8905010" cy="218209"/>
          </a:xfrm>
          <a:custGeom>
            <a:avLst/>
            <a:gdLst/>
            <a:ahLst/>
            <a:cxnLst/>
            <a:rect l="0" t="0" r="r" b="b"/>
            <a:pathLst>
              <a:path w="11873346" h="290946">
                <a:moveTo>
                  <a:pt x="0" y="66060"/>
                </a:moveTo>
                <a:cubicBezTo>
                  <a:pt x="915405" y="183640"/>
                  <a:pt x="1830811" y="301221"/>
                  <a:pt x="2853911" y="290231"/>
                </a:cubicBezTo>
                <a:cubicBezTo>
                  <a:pt x="3877011" y="279243"/>
                  <a:pt x="5151399" y="6721"/>
                  <a:pt x="6138600" y="128"/>
                </a:cubicBezTo>
                <a:cubicBezTo>
                  <a:pt x="7125802" y="-6465"/>
                  <a:pt x="7955950" y="244079"/>
                  <a:pt x="8777123" y="250672"/>
                </a:cubicBezTo>
                <a:cubicBezTo>
                  <a:pt x="9598295" y="257265"/>
                  <a:pt x="10549598" y="74852"/>
                  <a:pt x="11065635" y="39687"/>
                </a:cubicBezTo>
                <a:cubicBezTo>
                  <a:pt x="11581673" y="4523"/>
                  <a:pt x="11727508" y="22105"/>
                  <a:pt x="11873347" y="39687"/>
                </a:cubicBezTo>
              </a:path>
            </a:pathLst>
          </a:custGeom>
          <a:noFill/>
          <a:ln w="76200">
            <a:solidFill>
              <a:schemeClr val="accent1"/>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nvGrpSpPr>
          <p:cNvPr id="12" name="Group 3">
            <a:extLst>
              <a:ext uri="{D1C6CB50-4BDD-4821-AC39-1A7B020F12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40ACA5F-C225-4744-BE50-C22B11DEC6C7}"/>
              </a:ext>
            </a:extLst>
          </p:cNvPr>
          <p:cNvGrpSpPr/>
          <p:nvPr/>
        </p:nvGrpSpPr>
        <p:grpSpPr>
          <a:xfrm>
            <a:off x="628650" y="2150916"/>
            <a:ext cx="233795" cy="1286794"/>
            <a:chOff x="838200" y="2867888"/>
            <a:chExt cx="311727" cy="1715726"/>
          </a:xfrm>
        </p:grpSpPr>
        <p:sp>
          <p:nvSpPr>
            <p:cNvPr id="13" name="Oval 41">
              <a:extLst>
                <a:ext uri="{7DAB3EC6-DCCE-4DA3-9A1A-A4513A97DF4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E36D1B5-1819-48B3-8F77-5E1CF2A0F35B}"/>
                </a:ext>
              </a:extLst>
            </p:cNvPr>
            <p:cNvSpPr/>
            <p:nvPr userDrawn="1"/>
          </p:nvSpPr>
          <p:spPr>
            <a:xfrm>
              <a:off x="838200" y="2867888"/>
              <a:ext cx="311727" cy="311727"/>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cxnSp>
          <p:nvCxnSpPr>
            <p:cNvPr id="14" name="Straight Connector 42">
              <a:extLst>
                <a:ext uri="{44C710C2-B2D4-45A0-9362-16A16F9FAED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A0FB0DD-1024-45A3-BEFD-0FB4886F1B3F}"/>
                </a:ext>
              </a:extLst>
            </p:cNvPr>
            <p:cNvCxnSpPr>
              <a:stCxn id="13" idx="4"/>
            </p:cNvCxnSpPr>
            <p:nvPr/>
          </p:nvCxnSpPr>
          <p:spPr>
            <a:xfrm>
              <a:off x="994064" y="3179614"/>
              <a:ext cx="0" cy="140400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5" name="Group 7">
            <a:extLst>
              <a:ext uri="{640FA650-91EA-48C9-BCFF-DFD141158C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0B26CE7-0ECB-4F99-BD7B-62FD4698AB5B}"/>
              </a:ext>
            </a:extLst>
          </p:cNvPr>
          <p:cNvGrpSpPr/>
          <p:nvPr/>
        </p:nvGrpSpPr>
        <p:grpSpPr>
          <a:xfrm>
            <a:off x="2661160" y="2150916"/>
            <a:ext cx="233795" cy="1313794"/>
            <a:chOff x="3539838" y="2867888"/>
            <a:chExt cx="311727" cy="1751726"/>
          </a:xfrm>
        </p:grpSpPr>
        <p:sp>
          <p:nvSpPr>
            <p:cNvPr id="16" name="Oval 45">
              <a:extLst>
                <a:ext uri="{2CFCA08F-5808-4841-9F27-67B224E9734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1009310-B9C2-412F-B59D-FE7AAE28262E}"/>
                </a:ext>
              </a:extLst>
            </p:cNvPr>
            <p:cNvSpPr/>
            <p:nvPr userDrawn="1"/>
          </p:nvSpPr>
          <p:spPr>
            <a:xfrm>
              <a:off x="3539838" y="2867888"/>
              <a:ext cx="311727" cy="311727"/>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cxnSp>
          <p:nvCxnSpPr>
            <p:cNvPr id="17" name="Straight Connector 46">
              <a:extLst>
                <a:ext uri="{2EDBB5BD-6862-450E-8FD9-EFCEA4B5E06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3D49292-1ED0-40C5-AE1C-F99623E90E13}"/>
                </a:ext>
              </a:extLst>
            </p:cNvPr>
            <p:cNvCxnSpPr>
              <a:stCxn id="16" idx="4"/>
            </p:cNvCxnSpPr>
            <p:nvPr/>
          </p:nvCxnSpPr>
          <p:spPr>
            <a:xfrm>
              <a:off x="3695702" y="3179614"/>
              <a:ext cx="0" cy="1439999"/>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8" name="Group 8">
            <a:extLst>
              <a:ext uri="{35AACD62-2DAE-4442-A5D3-6EF361E3AA2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F42EB8C-C74F-4801-9886-4036607EAB97}"/>
              </a:ext>
            </a:extLst>
          </p:cNvPr>
          <p:cNvGrpSpPr/>
          <p:nvPr/>
        </p:nvGrpSpPr>
        <p:grpSpPr>
          <a:xfrm>
            <a:off x="4693670" y="2150916"/>
            <a:ext cx="233795" cy="1178794"/>
            <a:chOff x="6629401" y="2867888"/>
            <a:chExt cx="311727" cy="1571726"/>
          </a:xfrm>
        </p:grpSpPr>
        <p:sp>
          <p:nvSpPr>
            <p:cNvPr id="19" name="Oval 49">
              <a:extLst>
                <a:ext uri="{A56297E4-2832-4911-A908-2DAFCD58963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D06665D-06FD-465C-826C-3D5DF3F52913}"/>
                </a:ext>
              </a:extLst>
            </p:cNvPr>
            <p:cNvSpPr/>
            <p:nvPr userDrawn="1"/>
          </p:nvSpPr>
          <p:spPr>
            <a:xfrm>
              <a:off x="6629401" y="2867888"/>
              <a:ext cx="311727" cy="311727"/>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cxnSp>
          <p:nvCxnSpPr>
            <p:cNvPr id="20" name="Straight Connector 50">
              <a:extLst>
                <a:ext uri="{F28C30AC-E02F-48B1-838A-3BB02DA191A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B3E26C5-F50F-4AF9-B34F-A79E6271F208}"/>
                </a:ext>
              </a:extLst>
            </p:cNvPr>
            <p:cNvCxnSpPr>
              <a:stCxn id="19" idx="4"/>
            </p:cNvCxnSpPr>
            <p:nvPr/>
          </p:nvCxnSpPr>
          <p:spPr>
            <a:xfrm>
              <a:off x="6785264" y="3179614"/>
              <a:ext cx="0" cy="126000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21" name="Group 11">
            <a:extLst>
              <a:ext uri="{D338381E-0B81-4F23-9542-EA35323AFD3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2D6E8DD-9C20-4BC2-9B84-5DD0AD0237AB}"/>
              </a:ext>
            </a:extLst>
          </p:cNvPr>
          <p:cNvGrpSpPr/>
          <p:nvPr/>
        </p:nvGrpSpPr>
        <p:grpSpPr>
          <a:xfrm>
            <a:off x="6726178" y="2150916"/>
            <a:ext cx="233795" cy="1313794"/>
            <a:chOff x="9217620" y="2867888"/>
            <a:chExt cx="311727" cy="1751726"/>
          </a:xfrm>
        </p:grpSpPr>
        <p:sp>
          <p:nvSpPr>
            <p:cNvPr id="22" name="Oval 53">
              <a:extLst>
                <a:ext uri="{2B19585A-C999-4F8E-87F1-0F5CA5A2BD1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CF1B8C7-FA1F-4A72-8EF3-9F1A2B2EA7FB}"/>
                </a:ext>
              </a:extLst>
            </p:cNvPr>
            <p:cNvSpPr/>
            <p:nvPr userDrawn="1"/>
          </p:nvSpPr>
          <p:spPr>
            <a:xfrm>
              <a:off x="9217620" y="2867888"/>
              <a:ext cx="311727" cy="311727"/>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cxnSp>
          <p:nvCxnSpPr>
            <p:cNvPr id="23" name="Straight Connector 54">
              <a:extLst>
                <a:ext uri="{7ECB1617-4E86-4D26-9445-0B2B602E90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8A900D6-3655-4CE0-8654-C828E22AC5CC}"/>
                </a:ext>
              </a:extLst>
            </p:cNvPr>
            <p:cNvCxnSpPr>
              <a:stCxn id="22" idx="4"/>
            </p:cNvCxnSpPr>
            <p:nvPr/>
          </p:nvCxnSpPr>
          <p:spPr>
            <a:xfrm>
              <a:off x="9373484" y="3179614"/>
              <a:ext cx="0" cy="1439999"/>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24" name="Title 1">
            <a:extLst>
              <a:ext uri="{0B564A98-4860-464D-A5D4-13D25AA214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FEBA0ED-339F-42D4-86B6-6D6C71EEE4BB}"/>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Timeline of the Life</a:t>
            </a:r>
          </a:p>
        </p:txBody>
      </p:sp>
      <p:sp>
        <p:nvSpPr>
          <p:cNvPr id="25" name="Slide Number Placeholder 5">
            <a:extLst>
              <a:ext uri="{3F11D8E9-5BE8-43ED-8F71-53E52491089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7F95864-344A-42E7-A75E-4A17AC86373D}"/>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B2DC967A-AD61-4DB1-A23C-987FC402A875}" type="slidenum">
              <a:t>‹#›</a:t>
            </a:fld>
            <a:endParaRPr lang="en-US" dirty="0"/>
          </a:p>
        </p:txBody>
      </p:sp>
      <p:sp>
        <p:nvSpPr>
          <p:cNvPr id="26" name="Text Placeholder 10">
            <a:extLst>
              <a:ext uri="{92561786-5B8C-4D11-8BA2-5B220395BC1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40BBB21-1C42-46EB-A7A5-5D972DDA2C89}"/>
              </a:ext>
            </a:extLst>
          </p:cNvPr>
          <p:cNvSpPr>
            <a:spLocks noGrp="1"/>
          </p:cNvSpPr>
          <p:nvPr>
            <p:ph type="body" idx="12"/>
          </p:nvPr>
        </p:nvSpPr>
        <p:spPr>
          <a:xfrm>
            <a:off x="628650" y="1194197"/>
            <a:ext cx="8039100" cy="739533"/>
          </a:xfrm>
        </p:spPr>
        <p:txBody>
          <a:bodyPr vert="horz" lIns="91440" tIns="45720" rIns="91440" bIns="45720" rtlCol="0">
            <a:noAutofit/>
          </a:bodyPr>
          <a:lstStyle>
            <a:lvl1pPr marL="0" lvl="0" indent="0">
              <a:lnSpc>
                <a:spcPct val="125000"/>
              </a:lnSpc>
              <a:buNone/>
              <a:defRPr lang="en-US" sz="1300" dirty="0"/>
            </a:lvl1pPr>
            <a:lvl2pPr lvl="1"/>
            <a:lvl3pPr lvl="2"/>
            <a:lvl4pPr lvl="3"/>
            <a:lvl5pPr lvl="4"/>
          </a:lstStyle>
          <a:p>
            <a:pPr marL="228600" lvl="0" indent="-228600"/>
            <a:r>
              <a:rPr lang="en-US" dirty="0"/>
              <a:t>Click to edit Master text styles</a:t>
            </a:r>
          </a:p>
        </p:txBody>
      </p:sp>
      <p:sp>
        <p:nvSpPr>
          <p:cNvPr id="27" name="Text Placeholder 10">
            <a:extLst>
              <a:ext uri="{8F3C4B23-36D7-4945-961D-E1B97AC001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0A9735D-280F-4854-8F25-0F86B38799CD}"/>
              </a:ext>
            </a:extLst>
          </p:cNvPr>
          <p:cNvSpPr>
            <a:spLocks noGrp="1"/>
          </p:cNvSpPr>
          <p:nvPr>
            <p:ph type="body" idx="13"/>
          </p:nvPr>
        </p:nvSpPr>
        <p:spPr>
          <a:xfrm>
            <a:off x="922831" y="1979639"/>
            <a:ext cx="1629243" cy="516222"/>
          </a:xfrm>
        </p:spPr>
        <p:txBody>
          <a:bodyPr vert="horz" lIns="91440" tIns="45720" rIns="91440" bIns="45720" rtlCol="0">
            <a:noAutofit/>
          </a:bodyPr>
          <a:lstStyle>
            <a:lvl1pPr marL="0" lvl="0" indent="0">
              <a:lnSpc>
                <a:spcPct val="125000"/>
              </a:lnSpc>
              <a:buFont typeface="Arial"/>
              <a:buNone/>
              <a:defRPr lang="en-US" sz="2400" dirty="0">
                <a:solidFill>
                  <a:schemeClr val="accent1"/>
                </a:solidFill>
                <a:latin typeface="Walter Turncoat"/>
              </a:defRPr>
            </a:lvl1pPr>
          </a:lstStyle>
          <a:p>
            <a:pPr marL="571500" lvl="0" indent="-571500"/>
            <a:r>
              <a:rPr lang="en-US" dirty="0"/>
              <a:t>title</a:t>
            </a:r>
          </a:p>
        </p:txBody>
      </p:sp>
      <p:sp>
        <p:nvSpPr>
          <p:cNvPr id="28" name="Text Placeholder 10">
            <a:extLst>
              <a:ext uri="{17327E75-22EA-46FF-9247-A113419004D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A44A9CC-4F68-4043-96B1-30448EAD0E3F}"/>
              </a:ext>
            </a:extLst>
          </p:cNvPr>
          <p:cNvSpPr>
            <a:spLocks noGrp="1"/>
          </p:cNvSpPr>
          <p:nvPr>
            <p:ph type="body" idx="14"/>
          </p:nvPr>
        </p:nvSpPr>
        <p:spPr>
          <a:xfrm>
            <a:off x="922831" y="2552075"/>
            <a:ext cx="1629243" cy="764498"/>
          </a:xfrm>
        </p:spPr>
        <p:txBody>
          <a:bodyPr vert="horz" lIns="91440" tIns="45720" rIns="91440" bIns="45720" rtlCol="0">
            <a:noAutofit/>
          </a:bodyPr>
          <a:lstStyle>
            <a:lvl1pPr marL="0" lvl="0" indent="0">
              <a:lnSpc>
                <a:spcPct val="125000"/>
              </a:lnSpc>
              <a:buFont typeface="Arial"/>
              <a:buNone/>
              <a:defRPr lang="en-US" sz="1300" dirty="0"/>
            </a:lvl1pPr>
          </a:lstStyle>
          <a:p>
            <a:pPr marL="285750" lvl="0" indent="-285750"/>
            <a:r>
              <a:rPr lang="en-US" dirty="0"/>
              <a:t>Details</a:t>
            </a:r>
          </a:p>
        </p:txBody>
      </p:sp>
      <p:sp>
        <p:nvSpPr>
          <p:cNvPr id="29" name="Text Placeholder 10">
            <a:extLst>
              <a:ext uri="{97CFBB6C-017F-487A-B544-DA679584DB1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131D885-1094-4691-92E5-3CE75617D149}"/>
              </a:ext>
            </a:extLst>
          </p:cNvPr>
          <p:cNvSpPr>
            <a:spLocks noGrp="1"/>
          </p:cNvSpPr>
          <p:nvPr>
            <p:ph type="body" idx="15"/>
          </p:nvPr>
        </p:nvSpPr>
        <p:spPr>
          <a:xfrm>
            <a:off x="2915587" y="1979639"/>
            <a:ext cx="1761344" cy="516222"/>
          </a:xfrm>
        </p:spPr>
        <p:txBody>
          <a:bodyPr vert="horz" lIns="91440" tIns="45720" rIns="91440" bIns="45720" rtlCol="0">
            <a:noAutofit/>
          </a:bodyPr>
          <a:lstStyle>
            <a:lvl1pPr marL="0" lvl="0" indent="0">
              <a:lnSpc>
                <a:spcPct val="125000"/>
              </a:lnSpc>
              <a:buFont typeface="Arial"/>
              <a:buNone/>
              <a:defRPr lang="en-US" sz="2400" dirty="0">
                <a:solidFill>
                  <a:schemeClr val="accent1"/>
                </a:solidFill>
                <a:latin typeface="Walter Turncoat"/>
              </a:defRPr>
            </a:lvl1pPr>
          </a:lstStyle>
          <a:p>
            <a:pPr marL="571500" lvl="0" indent="-571500"/>
            <a:r>
              <a:rPr lang="en-US" dirty="0"/>
              <a:t>title</a:t>
            </a:r>
          </a:p>
        </p:txBody>
      </p:sp>
      <p:sp>
        <p:nvSpPr>
          <p:cNvPr id="30" name="Text Placeholder 10">
            <a:extLst>
              <a:ext uri="{67EF6460-B3D8-4DAC-BC66-A9A6E0DCCDE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08B0E91-129A-46E0-95F4-82440E1E6106}"/>
              </a:ext>
            </a:extLst>
          </p:cNvPr>
          <p:cNvSpPr>
            <a:spLocks noGrp="1"/>
          </p:cNvSpPr>
          <p:nvPr>
            <p:ph type="body" idx="16"/>
          </p:nvPr>
        </p:nvSpPr>
        <p:spPr>
          <a:xfrm>
            <a:off x="2915587" y="2552075"/>
            <a:ext cx="1761344" cy="764498"/>
          </a:xfrm>
        </p:spPr>
        <p:txBody>
          <a:bodyPr vert="horz" lIns="91440" tIns="45720" rIns="91440" bIns="45720" rtlCol="0">
            <a:noAutofit/>
          </a:bodyPr>
          <a:lstStyle>
            <a:lvl1pPr marL="0" lvl="0" indent="0">
              <a:lnSpc>
                <a:spcPct val="125000"/>
              </a:lnSpc>
              <a:buFont typeface="Arial"/>
              <a:buNone/>
              <a:defRPr lang="en-US" sz="1300" dirty="0"/>
            </a:lvl1pPr>
          </a:lstStyle>
          <a:p>
            <a:pPr marL="285750" lvl="0" indent="-285750"/>
            <a:r>
              <a:rPr lang="en-US" dirty="0"/>
              <a:t>Details</a:t>
            </a:r>
          </a:p>
        </p:txBody>
      </p:sp>
      <p:sp>
        <p:nvSpPr>
          <p:cNvPr id="31" name="Text Placeholder 10">
            <a:extLst>
              <a:ext uri="{1399CDDE-9D33-4003-9A21-087EB2385AA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D411464-00A0-4817-9804-0B6F2E94C99C}"/>
              </a:ext>
            </a:extLst>
          </p:cNvPr>
          <p:cNvSpPr>
            <a:spLocks noGrp="1"/>
          </p:cNvSpPr>
          <p:nvPr>
            <p:ph type="body" idx="17"/>
          </p:nvPr>
        </p:nvSpPr>
        <p:spPr>
          <a:xfrm>
            <a:off x="4972050" y="1979639"/>
            <a:ext cx="1629243" cy="516222"/>
          </a:xfrm>
        </p:spPr>
        <p:txBody>
          <a:bodyPr vert="horz" lIns="91440" tIns="45720" rIns="91440" bIns="45720" rtlCol="0">
            <a:noAutofit/>
          </a:bodyPr>
          <a:lstStyle>
            <a:lvl1pPr marL="0" lvl="0" indent="0">
              <a:lnSpc>
                <a:spcPct val="125000"/>
              </a:lnSpc>
              <a:buFont typeface="Arial"/>
              <a:buNone/>
              <a:defRPr lang="en-US" sz="2400" dirty="0">
                <a:solidFill>
                  <a:schemeClr val="accent1"/>
                </a:solidFill>
                <a:latin typeface="Walter Turncoat"/>
              </a:defRPr>
            </a:lvl1pPr>
          </a:lstStyle>
          <a:p>
            <a:pPr marL="571500" lvl="0" indent="-571500"/>
            <a:r>
              <a:rPr lang="en-US" dirty="0"/>
              <a:t>title</a:t>
            </a:r>
          </a:p>
        </p:txBody>
      </p:sp>
      <p:sp>
        <p:nvSpPr>
          <p:cNvPr id="32" name="Text Placeholder 10">
            <a:extLst>
              <a:ext uri="{E16175D9-AAFA-4771-A668-40FC8B35BEB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298AA02-0C67-4101-855F-4414C6C2139D}"/>
              </a:ext>
            </a:extLst>
          </p:cNvPr>
          <p:cNvSpPr>
            <a:spLocks noGrp="1"/>
          </p:cNvSpPr>
          <p:nvPr>
            <p:ph type="body" idx="18"/>
          </p:nvPr>
        </p:nvSpPr>
        <p:spPr>
          <a:xfrm>
            <a:off x="4972050" y="2552075"/>
            <a:ext cx="1629243" cy="764498"/>
          </a:xfrm>
        </p:spPr>
        <p:txBody>
          <a:bodyPr vert="horz" lIns="91440" tIns="45720" rIns="91440" bIns="45720" rtlCol="0">
            <a:noAutofit/>
          </a:bodyPr>
          <a:lstStyle>
            <a:lvl1pPr marL="0" lvl="0" indent="0">
              <a:lnSpc>
                <a:spcPct val="125000"/>
              </a:lnSpc>
              <a:buFont typeface="Arial"/>
              <a:buNone/>
              <a:defRPr lang="en-US" sz="1300" dirty="0"/>
            </a:lvl1pPr>
          </a:lstStyle>
          <a:p>
            <a:pPr marL="285750" lvl="0" indent="-285750"/>
            <a:r>
              <a:rPr lang="en-US" dirty="0"/>
              <a:t>Details</a:t>
            </a:r>
          </a:p>
        </p:txBody>
      </p:sp>
      <p:sp>
        <p:nvSpPr>
          <p:cNvPr id="33" name="Text Placeholder 10">
            <a:extLst>
              <a:ext uri="{15BF8713-80AF-4F45-8BEC-BFC9C2080E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3EFEBB4-BFCE-44AB-9F88-69F03EE57325}"/>
              </a:ext>
            </a:extLst>
          </p:cNvPr>
          <p:cNvSpPr>
            <a:spLocks noGrp="1"/>
          </p:cNvSpPr>
          <p:nvPr>
            <p:ph type="body" idx="19"/>
          </p:nvPr>
        </p:nvSpPr>
        <p:spPr>
          <a:xfrm>
            <a:off x="6972300" y="1979639"/>
            <a:ext cx="1629243" cy="516222"/>
          </a:xfrm>
        </p:spPr>
        <p:txBody>
          <a:bodyPr vert="horz" lIns="91440" tIns="45720" rIns="91440" bIns="45720" rtlCol="0">
            <a:noAutofit/>
          </a:bodyPr>
          <a:lstStyle>
            <a:lvl1pPr marL="0" lvl="0" indent="0">
              <a:lnSpc>
                <a:spcPct val="125000"/>
              </a:lnSpc>
              <a:buFont typeface="Arial"/>
              <a:buNone/>
              <a:defRPr lang="en-US" sz="2400" dirty="0">
                <a:solidFill>
                  <a:schemeClr val="accent1"/>
                </a:solidFill>
                <a:latin typeface="Walter Turncoat"/>
              </a:defRPr>
            </a:lvl1pPr>
          </a:lstStyle>
          <a:p>
            <a:pPr marL="571500" lvl="0" indent="-571500"/>
            <a:r>
              <a:rPr lang="en-US" dirty="0"/>
              <a:t>title</a:t>
            </a:r>
          </a:p>
        </p:txBody>
      </p:sp>
      <p:sp>
        <p:nvSpPr>
          <p:cNvPr id="34" name="Text Placeholder 10">
            <a:extLst>
              <a:ext uri="{FC1F02D3-2C42-407B-9BFB-05D67F4E978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146FFD7-9F34-4653-BBD5-10EFB57D01E5}"/>
              </a:ext>
            </a:extLst>
          </p:cNvPr>
          <p:cNvSpPr>
            <a:spLocks noGrp="1"/>
          </p:cNvSpPr>
          <p:nvPr>
            <p:ph type="body" idx="20"/>
          </p:nvPr>
        </p:nvSpPr>
        <p:spPr>
          <a:xfrm>
            <a:off x="6972300" y="2552075"/>
            <a:ext cx="1629243" cy="764498"/>
          </a:xfrm>
        </p:spPr>
        <p:txBody>
          <a:bodyPr vert="horz" lIns="91440" tIns="45720" rIns="91440" bIns="45720" rtlCol="0">
            <a:noAutofit/>
          </a:bodyPr>
          <a:lstStyle>
            <a:lvl1pPr marL="0" lvl="0" indent="0">
              <a:lnSpc>
                <a:spcPct val="125000"/>
              </a:lnSpc>
              <a:buFont typeface="Arial"/>
              <a:buNone/>
              <a:defRPr lang="en-US" sz="1300" dirty="0"/>
            </a:lvl1pPr>
          </a:lstStyle>
          <a:p>
            <a:pPr marL="285750" lvl="0" indent="-285750"/>
            <a:r>
              <a:rPr lang="en-US" dirty="0"/>
              <a:t>Details</a:t>
            </a:r>
          </a:p>
        </p:txBody>
      </p:sp>
      <p:sp>
        <p:nvSpPr>
          <p:cNvPr id="35" name="Date Placeholder 1">
            <a:extLst>
              <a:ext uri="{97CB8424-1F84-4EF0-921C-C62A526B0FC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F880AEB-77B6-405C-A40F-DDEF143C713E}"/>
              </a:ext>
            </a:extLst>
          </p:cNvPr>
          <p:cNvSpPr>
            <a:spLocks noGrp="1"/>
          </p:cNvSpPr>
          <p:nvPr>
            <p:ph type="dt" sz="half" idx="21"/>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36" name="Footer Placeholder 1">
            <a:extLst>
              <a:ext uri="{FCC1EB56-D993-44DC-8B0D-0FF6DE9AD7D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7AAF8DA-06AD-435F-8ED8-020B677E55BC}"/>
              </a:ext>
            </a:extLst>
          </p:cNvPr>
          <p:cNvSpPr>
            <a:spLocks noGrp="1"/>
          </p:cNvSpPr>
          <p:nvPr>
            <p:ph type="ftr" sz="quarter" idx="22"/>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
        <p:nvSpPr>
          <p:cNvPr id="37" name="Равнобедренный треугольник 36">
            <a:extLst>
              <a:ext uri="{391A8352-5BCA-482D-A74B-80DCA9B3698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89A6432-8417-44E3-930C-8D745209F023}"/>
              </a:ext>
            </a:extLst>
          </p:cNvPr>
          <p:cNvSpPr/>
          <p:nvPr userDrawn="1"/>
        </p:nvSpPr>
        <p:spPr>
          <a:xfrm rot="5400000">
            <a:off x="8807139" y="3236442"/>
            <a:ext cx="243039" cy="172459"/>
          </a:xfrm>
          <a:prstGeom prst="triangle">
            <a:avLst/>
          </a:prstGeom>
          <a:ln>
            <a:noFill/>
          </a:ln>
          <a:effectLst/>
        </p:spPr>
        <p:style>
          <a:lnRef idx="2">
            <a:schemeClr val="accent1">
              <a:shade val="50000"/>
            </a:schemeClr>
          </a:lnRef>
          <a:fillRef idx="1">
            <a:schemeClr val="accent1"/>
          </a:fillRef>
          <a:effectRef idx="0">
            <a:schemeClr val="accent1"/>
          </a:effectRef>
          <a:fontRef idx="minor">
            <a:srgbClr val="FFFFFF"/>
          </a:fontRef>
        </p:style>
        <p:txBody>
          <a:bodyPr vert="horz" rtlCol="0" anchor="ctr">
            <a:noAutofit/>
          </a:bodyPr>
          <a:lstStyle/>
          <a:p>
            <a:pPr algn="ctr"/>
            <a:endParaRPr lang="en-US" dirty="0"/>
          </a:p>
        </p:txBody>
      </p:sp>
    </p:spTree>
    <p:extLst>
      <p:ext uri="{8593CB07-9F86-430B-A16C-338B7FF58354}">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oryboard">
    <p:spTree>
      <p:nvGrpSpPr>
        <p:cNvPr id="1" name=""/>
        <p:cNvGrpSpPr/>
        <p:nvPr/>
      </p:nvGrpSpPr>
      <p:grpSpPr>
        <a:xfrm>
          <a:off x="0" y="0"/>
          <a:ext cx="0" cy="0"/>
          <a:chOff x="0" y="0"/>
          <a:chExt cx="0" cy="0"/>
        </a:xfrm>
      </p:grpSpPr>
      <p:sp>
        <p:nvSpPr>
          <p:cNvPr id="2" name="Freeform 26">
            <a:extLst>
              <a:ext uri="{EF28A7C2-845F-4314-A2D6-744253B6157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CA68B8D-65B0-4963-BE47-8470AC0C6A84}"/>
              </a:ext>
            </a:extLst>
          </p:cNvPr>
          <p:cNvSpPr/>
          <p:nvPr userDrawn="1"/>
        </p:nvSpPr>
        <p:spPr>
          <a:xfrm>
            <a:off x="0" y="1725215"/>
            <a:ext cx="9144000" cy="3418284"/>
          </a:xfrm>
          <a:custGeom>
            <a:avLst/>
            <a:gdLst/>
            <a:ahLst/>
            <a:cxnLst/>
            <a:rect l="0" t="0" r="r" b="b"/>
            <a:pathLst>
              <a:path w="12192000" h="4557712">
                <a:moveTo>
                  <a:pt x="6296657" y="249"/>
                </a:moveTo>
                <a:cubicBezTo>
                  <a:pt x="7311504" y="-12613"/>
                  <a:pt x="8164898" y="476172"/>
                  <a:pt x="9009067" y="489035"/>
                </a:cubicBezTo>
                <a:cubicBezTo>
                  <a:pt x="9853236" y="501897"/>
                  <a:pt x="10831181" y="146028"/>
                  <a:pt x="11361669" y="77426"/>
                </a:cubicBezTo>
                <a:cubicBezTo>
                  <a:pt x="11892157" y="8824"/>
                  <a:pt x="12042079" y="43125"/>
                  <a:pt x="12192000" y="77426"/>
                </a:cubicBezTo>
                <a:lnTo>
                  <a:pt x="12192000" y="77427"/>
                </a:lnTo>
                <a:lnTo>
                  <a:pt x="12192000" y="4557712"/>
                </a:lnTo>
                <a:lnTo>
                  <a:pt x="0" y="4557712"/>
                </a:lnTo>
                <a:lnTo>
                  <a:pt x="0" y="132170"/>
                </a:lnTo>
                <a:lnTo>
                  <a:pt x="693656" y="296997"/>
                </a:lnTo>
                <a:cubicBezTo>
                  <a:pt x="1404627" y="457279"/>
                  <a:pt x="2131166" y="582289"/>
                  <a:pt x="2919979" y="566210"/>
                </a:cubicBezTo>
                <a:cubicBezTo>
                  <a:pt x="3971731" y="544773"/>
                  <a:pt x="5281809" y="13111"/>
                  <a:pt x="6296657" y="249"/>
                </a:cubicBezTo>
                <a:close/>
              </a:path>
            </a:pathLst>
          </a:custGeom>
          <a:solidFill>
            <a:schemeClr val="accent3"/>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US" dirty="0"/>
          </a:p>
        </p:txBody>
      </p:sp>
      <p:sp>
        <p:nvSpPr>
          <p:cNvPr id="3" name="Freeform 25">
            <a:extLst>
              <a:ext uri="{E407DEC8-D278-49AB-9BE7-91D56DE9FE1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BB7B627-2119-47B4-BA63-AF8B8087854C}"/>
              </a:ext>
            </a:extLst>
          </p:cNvPr>
          <p:cNvSpPr/>
          <p:nvPr userDrawn="1"/>
        </p:nvSpPr>
        <p:spPr>
          <a:xfrm>
            <a:off x="0" y="1725215"/>
            <a:ext cx="9144000" cy="3418284"/>
          </a:xfrm>
          <a:custGeom>
            <a:avLst/>
            <a:gdLst/>
            <a:ahLst/>
            <a:cxnLst/>
            <a:rect l="0" t="0" r="r" b="b"/>
            <a:pathLst>
              <a:path w="12192000" h="4557712">
                <a:moveTo>
                  <a:pt x="6296657" y="249"/>
                </a:moveTo>
                <a:cubicBezTo>
                  <a:pt x="7311504" y="-12613"/>
                  <a:pt x="8164898" y="476172"/>
                  <a:pt x="9009067" y="489035"/>
                </a:cubicBezTo>
                <a:cubicBezTo>
                  <a:pt x="9853236" y="501897"/>
                  <a:pt x="10831181" y="146028"/>
                  <a:pt x="11361669" y="77426"/>
                </a:cubicBezTo>
                <a:cubicBezTo>
                  <a:pt x="11892157" y="8824"/>
                  <a:pt x="12042079" y="43125"/>
                  <a:pt x="12192000" y="77426"/>
                </a:cubicBezTo>
                <a:lnTo>
                  <a:pt x="12192000" y="77427"/>
                </a:lnTo>
                <a:lnTo>
                  <a:pt x="12192000" y="4557712"/>
                </a:lnTo>
                <a:lnTo>
                  <a:pt x="0" y="4557712"/>
                </a:lnTo>
                <a:lnTo>
                  <a:pt x="0" y="132170"/>
                </a:lnTo>
                <a:lnTo>
                  <a:pt x="693656" y="296997"/>
                </a:lnTo>
                <a:cubicBezTo>
                  <a:pt x="1404627" y="457279"/>
                  <a:pt x="2131166" y="582289"/>
                  <a:pt x="2919979" y="566210"/>
                </a:cubicBezTo>
                <a:cubicBezTo>
                  <a:pt x="3971731" y="544773"/>
                  <a:pt x="5281809" y="13111"/>
                  <a:pt x="6296657" y="249"/>
                </a:cubicBezTo>
                <a:close/>
              </a:path>
            </a:pathLst>
          </a:custGeom>
          <a:blipFill dpi="0" rotWithShape="1">
            <a:blip r:embed="rId2"/>
            <a:stretch>
              <a:fillRect/>
            </a:stretch>
          </a:blip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US" dirty="0"/>
          </a:p>
        </p:txBody>
      </p:sp>
      <p:sp>
        <p:nvSpPr>
          <p:cNvPr id="4" name="Title 1">
            <a:extLst>
              <a:ext uri="{3362B0E6-FE9F-48C6-8CC8-D60680A282D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5C338B9-6BC7-4590-AA05-ADDC04A6747B}"/>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Storyboard</a:t>
            </a:r>
          </a:p>
        </p:txBody>
      </p:sp>
      <p:sp>
        <p:nvSpPr>
          <p:cNvPr id="5" name="Slide Number Placeholder 5">
            <a:extLst>
              <a:ext uri="{56363F05-5BDB-4C36-8074-378FB6F7A52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5E6C1B9-51A2-4476-8408-AF624A40C9DE}"/>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C811AE92-3CB5-4E11-8075-937D32680DE7}" type="slidenum">
              <a:t>‹#›</a:t>
            </a:fld>
            <a:endParaRPr lang="en-US" dirty="0"/>
          </a:p>
        </p:txBody>
      </p:sp>
      <p:sp>
        <p:nvSpPr>
          <p:cNvPr id="6" name="Text Placeholder 9">
            <a:extLst>
              <a:ext uri="{7442F6DD-6A90-4600-BE43-6D6D1B83BB7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2DEF704-AD36-41A0-93F4-7EA1CCEF20F0}"/>
              </a:ext>
            </a:extLst>
          </p:cNvPr>
          <p:cNvSpPr>
            <a:spLocks noGrp="1"/>
          </p:cNvSpPr>
          <p:nvPr>
            <p:ph type="body" idx="12"/>
          </p:nvPr>
        </p:nvSpPr>
        <p:spPr>
          <a:xfrm>
            <a:off x="628650" y="1117997"/>
            <a:ext cx="7886700" cy="659606"/>
          </a:xfrm>
        </p:spPr>
        <p:txBody>
          <a:bodyPr rtlCol="0"/>
          <a:lstStyle>
            <a:lvl1pPr marL="0" lvl="0" indent="0">
              <a:lnSpc>
                <a:spcPct val="125000"/>
              </a:lnSpc>
              <a:buClr>
                <a:schemeClr val="accent1"/>
              </a:buClr>
              <a:buFont typeface="Arial"/>
              <a:buNone/>
              <a:defRPr lang="en-US" sz="16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7" name="Picture Placeholder 3">
            <a:extLst>
              <a:ext uri="{E63009E3-1DEF-44F3-A87F-AA56EFB1CD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7615E2-37E2-4ECB-AC88-CE29E319A46A}"/>
              </a:ext>
            </a:extLst>
          </p:cNvPr>
          <p:cNvSpPr>
            <a:spLocks noGrp="1"/>
          </p:cNvSpPr>
          <p:nvPr>
            <p:ph type="pic" idx="13"/>
          </p:nvPr>
        </p:nvSpPr>
        <p:spPr>
          <a:xfrm>
            <a:off x="628650" y="2003822"/>
            <a:ext cx="2646760" cy="2646759"/>
          </a:xfrm>
        </p:spPr>
        <p:txBody>
          <a:bodyPr rtlCol="0"/>
          <a:lstStyle/>
          <a:p>
            <a:endParaRPr lang="en-US" dirty="0"/>
          </a:p>
        </p:txBody>
      </p:sp>
      <p:sp>
        <p:nvSpPr>
          <p:cNvPr id="8" name="Picture Placeholder 3">
            <a:extLst>
              <a:ext uri="{2FE537C5-ECFE-4F56-BCAE-F7D3E0BDF35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D950684-A68C-4803-9DBC-F8110BA2EB8D}"/>
              </a:ext>
            </a:extLst>
          </p:cNvPr>
          <p:cNvSpPr>
            <a:spLocks noGrp="1"/>
          </p:cNvSpPr>
          <p:nvPr>
            <p:ph type="pic" idx="14"/>
          </p:nvPr>
        </p:nvSpPr>
        <p:spPr>
          <a:xfrm>
            <a:off x="3504010" y="2003822"/>
            <a:ext cx="2218134" cy="2646759"/>
          </a:xfrm>
        </p:spPr>
        <p:txBody>
          <a:bodyPr rtlCol="0"/>
          <a:lstStyle/>
          <a:p>
            <a:endParaRPr lang="en-US" dirty="0"/>
          </a:p>
        </p:txBody>
      </p:sp>
      <p:sp>
        <p:nvSpPr>
          <p:cNvPr id="9" name="Picture Placeholder 3">
            <a:extLst>
              <a:ext uri="{ECC68FE1-2E42-4A97-BDE4-E54B40329C8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1AF5810-F3EF-47F3-80F3-8A58E46FD101}"/>
              </a:ext>
            </a:extLst>
          </p:cNvPr>
          <p:cNvSpPr>
            <a:spLocks noGrp="1"/>
          </p:cNvSpPr>
          <p:nvPr>
            <p:ph type="pic" idx="15"/>
          </p:nvPr>
        </p:nvSpPr>
        <p:spPr>
          <a:xfrm>
            <a:off x="5875734" y="2014538"/>
            <a:ext cx="2639616" cy="1222335"/>
          </a:xfrm>
        </p:spPr>
        <p:txBody>
          <a:bodyPr rtlCol="0"/>
          <a:lstStyle/>
          <a:p>
            <a:endParaRPr lang="en-US" dirty="0"/>
          </a:p>
        </p:txBody>
      </p:sp>
      <p:sp>
        <p:nvSpPr>
          <p:cNvPr id="10" name="Picture Placeholder 3">
            <a:extLst>
              <a:ext uri="{7F1F1059-E57D-4C71-B2D0-6AA4101E360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C27B271-8B72-4C83-AA5C-E2C98D20C4C3}"/>
              </a:ext>
            </a:extLst>
          </p:cNvPr>
          <p:cNvSpPr>
            <a:spLocks noGrp="1"/>
          </p:cNvSpPr>
          <p:nvPr>
            <p:ph type="pic" idx="16"/>
          </p:nvPr>
        </p:nvSpPr>
        <p:spPr>
          <a:xfrm>
            <a:off x="5875734" y="3396853"/>
            <a:ext cx="2639616" cy="1253727"/>
          </a:xfrm>
        </p:spPr>
        <p:txBody>
          <a:bodyPr rtlCol="0"/>
          <a:lstStyle/>
          <a:p>
            <a:endParaRPr lang="en-US" dirty="0"/>
          </a:p>
        </p:txBody>
      </p:sp>
      <p:sp>
        <p:nvSpPr>
          <p:cNvPr id="11" name="Date Placeholder 1">
            <a:extLst>
              <a:ext uri="{9F5B5F2D-AC40-4FC5-9471-CA66337C9E6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A2F74A1-E10D-41A2-8EA8-8FFD7BAB6D98}"/>
              </a:ext>
            </a:extLst>
          </p:cNvPr>
          <p:cNvSpPr>
            <a:spLocks noGrp="1"/>
          </p:cNvSpPr>
          <p:nvPr>
            <p:ph type="dt" sz="half" idx="1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2" name="Footer Placeholder 1">
            <a:extLst>
              <a:ext uri="{2C2B9EC5-731C-4630-9B26-0014E7F1212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DE878D6-7C0E-4582-B9D2-ABAEBC833BBC}"/>
              </a:ext>
            </a:extLst>
          </p:cNvPr>
          <p:cNvSpPr>
            <a:spLocks noGrp="1"/>
          </p:cNvSpPr>
          <p:nvPr>
            <p:ph type="ftr" sz="quarter" idx="1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29926D03-5AC0-4FFA-B691-2C1C4D4F1761}">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act">
    <p:spTree>
      <p:nvGrpSpPr>
        <p:cNvPr id="1" name=""/>
        <p:cNvGrpSpPr/>
        <p:nvPr/>
      </p:nvGrpSpPr>
      <p:grpSpPr>
        <a:xfrm>
          <a:off x="0" y="0"/>
          <a:ext cx="0" cy="0"/>
          <a:chOff x="0" y="0"/>
          <a:chExt cx="0" cy="0"/>
        </a:xfrm>
      </p:grpSpPr>
      <p:sp>
        <p:nvSpPr>
          <p:cNvPr id="2" name="Freeform 26">
            <a:extLst>
              <a:ext uri="{4FADB141-8D94-4A55-839F-56B8CABA6BA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29C3DEF-4B2F-412F-A903-02026E6EA8A6}"/>
              </a:ext>
            </a:extLst>
          </p:cNvPr>
          <p:cNvSpPr/>
          <p:nvPr userDrawn="1"/>
        </p:nvSpPr>
        <p:spPr>
          <a:xfrm rot="16200000">
            <a:off x="4405908" y="405406"/>
            <a:ext cx="5143499" cy="4332685"/>
          </a:xfrm>
          <a:custGeom>
            <a:avLst/>
            <a:gdLst/>
            <a:ahLst/>
            <a:cxnLst/>
            <a:rect l="0" t="0" r="r" b="b"/>
            <a:pathLst>
              <a:path w="6857999" h="5776914">
                <a:moveTo>
                  <a:pt x="3541868" y="316"/>
                </a:moveTo>
                <a:cubicBezTo>
                  <a:pt x="4112720" y="-15987"/>
                  <a:pt x="4592754" y="603549"/>
                  <a:pt x="5067599" y="619853"/>
                </a:cubicBezTo>
                <a:cubicBezTo>
                  <a:pt x="5542444" y="636156"/>
                  <a:pt x="6092538" y="185091"/>
                  <a:pt x="6390938" y="98138"/>
                </a:cubicBezTo>
                <a:cubicBezTo>
                  <a:pt x="6689338" y="11184"/>
                  <a:pt x="6773668" y="54661"/>
                  <a:pt x="6857999" y="98138"/>
                </a:cubicBezTo>
                <a:lnTo>
                  <a:pt x="6857999" y="98139"/>
                </a:lnTo>
                <a:lnTo>
                  <a:pt x="6857999" y="5776914"/>
                </a:lnTo>
                <a:lnTo>
                  <a:pt x="0" y="5776914"/>
                </a:lnTo>
                <a:lnTo>
                  <a:pt x="0" y="167526"/>
                </a:lnTo>
                <a:lnTo>
                  <a:pt x="390181" y="376445"/>
                </a:lnTo>
                <a:cubicBezTo>
                  <a:pt x="790103" y="579603"/>
                  <a:pt x="1198781" y="738053"/>
                  <a:pt x="1642488" y="717673"/>
                </a:cubicBezTo>
                <a:cubicBezTo>
                  <a:pt x="2234098" y="690501"/>
                  <a:pt x="2971017" y="16618"/>
                  <a:pt x="3541868" y="316"/>
                </a:cubicBezTo>
                <a:close/>
              </a:path>
            </a:pathLst>
          </a:custGeom>
          <a:solidFill>
            <a:schemeClr val="accent3"/>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US" dirty="0"/>
          </a:p>
        </p:txBody>
      </p:sp>
      <p:sp>
        <p:nvSpPr>
          <p:cNvPr id="3" name="Freeform 25">
            <a:extLst>
              <a:ext uri="{930D6845-4780-42ED-B54B-98DAF28060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39AD778-8522-4B70-8F8C-9CE8C1808B1B}"/>
              </a:ext>
            </a:extLst>
          </p:cNvPr>
          <p:cNvSpPr/>
          <p:nvPr userDrawn="1"/>
        </p:nvSpPr>
        <p:spPr>
          <a:xfrm rot="16200000">
            <a:off x="4405908" y="405407"/>
            <a:ext cx="5143500" cy="4332685"/>
          </a:xfrm>
          <a:custGeom>
            <a:avLst/>
            <a:gdLst/>
            <a:ahLst/>
            <a:cxnLst/>
            <a:rect l="0" t="0" r="r" b="b"/>
            <a:pathLst>
              <a:path w="6858000" h="5776913">
                <a:moveTo>
                  <a:pt x="3541869" y="316"/>
                </a:moveTo>
                <a:cubicBezTo>
                  <a:pt x="4112721" y="-15987"/>
                  <a:pt x="4592755" y="603549"/>
                  <a:pt x="5067600" y="619853"/>
                </a:cubicBezTo>
                <a:cubicBezTo>
                  <a:pt x="5542446" y="636156"/>
                  <a:pt x="6092540" y="185091"/>
                  <a:pt x="6390940" y="98138"/>
                </a:cubicBezTo>
                <a:cubicBezTo>
                  <a:pt x="6689339" y="11184"/>
                  <a:pt x="6773670" y="54661"/>
                  <a:pt x="6858000" y="98138"/>
                </a:cubicBezTo>
                <a:lnTo>
                  <a:pt x="6858001" y="98139"/>
                </a:lnTo>
                <a:lnTo>
                  <a:pt x="6858001" y="5776914"/>
                </a:lnTo>
                <a:lnTo>
                  <a:pt x="0" y="5776914"/>
                </a:lnTo>
                <a:lnTo>
                  <a:pt x="0" y="167526"/>
                </a:lnTo>
                <a:lnTo>
                  <a:pt x="390182" y="376445"/>
                </a:lnTo>
                <a:cubicBezTo>
                  <a:pt x="790103" y="579602"/>
                  <a:pt x="1198781" y="738053"/>
                  <a:pt x="1642488" y="717673"/>
                </a:cubicBezTo>
                <a:cubicBezTo>
                  <a:pt x="2234099" y="690501"/>
                  <a:pt x="2971017" y="16618"/>
                  <a:pt x="3541869" y="316"/>
                </a:cubicBezTo>
                <a:close/>
              </a:path>
            </a:pathLst>
          </a:custGeom>
          <a:blipFill dpi="0" rotWithShape="1">
            <a:blip r:embed="rId2"/>
            <a:stretch>
              <a:fillRect l="-45417"/>
            </a:stretch>
          </a:blip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oAutofit/>
          </a:bodyPr>
          <a:lstStyle/>
          <a:p>
            <a:pPr algn="ctr"/>
            <a:endParaRPr lang="en-US" dirty="0"/>
          </a:p>
        </p:txBody>
      </p:sp>
      <p:sp>
        <p:nvSpPr>
          <p:cNvPr id="4" name="Title 1">
            <a:extLst>
              <a:ext uri="{A2F69BDA-00EB-4BBD-8267-0E4223BD8EB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D21280C-F066-4C65-8E7E-4193CFDE573E}"/>
              </a:ext>
            </a:extLst>
          </p:cNvPr>
          <p:cNvSpPr>
            <a:spLocks noGrp="1"/>
          </p:cNvSpPr>
          <p:nvPr>
            <p:ph type="title" idx="10"/>
          </p:nvPr>
        </p:nvSpPr>
        <p:spPr>
          <a:xfrm>
            <a:off x="628650" y="543951"/>
            <a:ext cx="4129087" cy="484748"/>
          </a:xfrm>
        </p:spPr>
        <p:txBody>
          <a:bodyPr rtlCol="0"/>
          <a:lstStyle>
            <a:lvl1pPr lvl="0">
              <a:lnSpc>
                <a:spcPct val="100000"/>
              </a:lnSpc>
            </a:lvl1pPr>
          </a:lstStyle>
          <a:p>
            <a:r>
              <a:rPr lang="en-US" dirty="0"/>
              <a:t>Contact</a:t>
            </a:r>
          </a:p>
        </p:txBody>
      </p:sp>
      <p:sp>
        <p:nvSpPr>
          <p:cNvPr id="5" name="Slide Number Placeholder 5">
            <a:extLst>
              <a:ext uri="{71829113-9CAD-40AA-A7FA-3E65A13805E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565658C-0ECF-4724-A5E9-CF764988F5E6}"/>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745DCD84-084B-4FDD-84BA-11D44CB18DDB}" type="slidenum">
              <a:t>‹#›</a:t>
            </a:fld>
            <a:endParaRPr lang="en-US" dirty="0"/>
          </a:p>
        </p:txBody>
      </p:sp>
      <p:sp>
        <p:nvSpPr>
          <p:cNvPr id="6" name="Text Placeholder 9">
            <a:extLst>
              <a:ext uri="{8E598DCE-8ED1-458B-A22B-FEDE99C1465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1FBCF86-B074-431C-8902-7943FB24E60F}"/>
              </a:ext>
            </a:extLst>
          </p:cNvPr>
          <p:cNvSpPr>
            <a:spLocks noGrp="1"/>
          </p:cNvSpPr>
          <p:nvPr>
            <p:ph type="body" idx="12"/>
          </p:nvPr>
        </p:nvSpPr>
        <p:spPr>
          <a:xfrm>
            <a:off x="628650" y="1201788"/>
            <a:ext cx="4129087" cy="477440"/>
          </a:xfrm>
        </p:spPr>
        <p:txBody>
          <a:bodyPr rtlCol="0"/>
          <a:lstStyle>
            <a:lvl1pPr marL="0" lvl="0" indent="0">
              <a:lnSpc>
                <a:spcPct val="125000"/>
              </a:lnSpc>
              <a:buClr>
                <a:schemeClr val="accent1"/>
              </a:buClr>
              <a:buFont typeface="Arial"/>
              <a:buNone/>
              <a:defRPr lang="en-US" sz="1800" b="1" dirty="0">
                <a:solidFill>
                  <a:schemeClr val="accent1"/>
                </a:solidFill>
                <a:latin typeface="+mn-lt"/>
              </a:defRPr>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7" name="Text Placeholder 9">
            <a:extLst>
              <a:ext uri="{23D767C2-7F6C-4F43-8C4F-10449CC7E7C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E585BA8-0CD6-4E33-B43B-D3762DFAB34E}"/>
              </a:ext>
            </a:extLst>
          </p:cNvPr>
          <p:cNvSpPr>
            <a:spLocks noGrp="1"/>
          </p:cNvSpPr>
          <p:nvPr>
            <p:ph type="body" idx="13"/>
          </p:nvPr>
        </p:nvSpPr>
        <p:spPr>
          <a:xfrm>
            <a:off x="628650" y="1775669"/>
            <a:ext cx="4129087" cy="889397"/>
          </a:xfrm>
        </p:spPr>
        <p:txBody>
          <a:bodyPr rtlCol="0"/>
          <a:lstStyle>
            <a:lvl1pPr marL="0" lvl="0" indent="0">
              <a:lnSpc>
                <a:spcPct val="125000"/>
              </a:lnSpc>
              <a:buClr>
                <a:schemeClr val="accent1"/>
              </a:buClr>
              <a:buFont typeface="Arial"/>
              <a:buNone/>
              <a:defRPr lang="en-US" sz="16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8" name="Freeform 11">
            <a:extLst>
              <a:ext uri="{6CD44CF7-549A-42B5-A7A0-91394A74E45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B339F8-0B76-4BB1-AEEC-84BA76B27EC5}"/>
              </a:ext>
            </a:extLst>
          </p:cNvPr>
          <p:cNvSpPr/>
          <p:nvPr userDrawn="1"/>
        </p:nvSpPr>
        <p:spPr>
          <a:xfrm rot="11332035">
            <a:off x="5056908" y="3459138"/>
            <a:ext cx="1748038" cy="1101960"/>
          </a:xfrm>
          <a:custGeom>
            <a:avLst/>
            <a:gdLst/>
            <a:ahLst/>
            <a:cxnLst/>
            <a:rect l="0" t="0" r="r" b="b"/>
            <a:pathLst>
              <a:path w="2330718" h="1469281">
                <a:moveTo>
                  <a:pt x="0" y="1469281"/>
                </a:moveTo>
                <a:cubicBezTo>
                  <a:pt x="94565" y="1063926"/>
                  <a:pt x="322156" y="651670"/>
                  <a:pt x="708356" y="472909"/>
                </a:cubicBezTo>
                <a:cubicBezTo>
                  <a:pt x="1094555" y="294149"/>
                  <a:pt x="1336431" y="659167"/>
                  <a:pt x="1279609" y="852479"/>
                </a:cubicBezTo>
                <a:cubicBezTo>
                  <a:pt x="1222787" y="1045792"/>
                  <a:pt x="941307" y="1082584"/>
                  <a:pt x="886221" y="845574"/>
                </a:cubicBezTo>
                <a:cubicBezTo>
                  <a:pt x="831134" y="608564"/>
                  <a:pt x="1107412" y="222666"/>
                  <a:pt x="1348161" y="93339"/>
                </a:cubicBezTo>
                <a:cubicBezTo>
                  <a:pt x="1588911" y="-35988"/>
                  <a:pt x="1967020" y="-18289"/>
                  <a:pt x="2330718" y="69615"/>
                </a:cubicBezTo>
              </a:path>
            </a:pathLst>
          </a:custGeom>
          <a:noFill/>
          <a:ln w="28575"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9" name="Oval 18">
            <a:extLst>
              <a:ext uri="{83ADA5DB-0257-409F-8046-A2AE3D6B744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4C0A56B-60AE-49AB-B2D1-D9A152865862}"/>
              </a:ext>
            </a:extLst>
          </p:cNvPr>
          <p:cNvSpPr/>
          <p:nvPr userDrawn="1"/>
        </p:nvSpPr>
        <p:spPr>
          <a:xfrm>
            <a:off x="7966171" y="3718415"/>
            <a:ext cx="549178" cy="549178"/>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10" name="Picture 19">
            <a:extLst>
              <a:ext uri="{CA8DF1C6-9B4B-4515-8FD7-4423CA5FBF1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D77B3D7-283E-441C-B7AD-65D5A48A46A0}"/>
              </a:ext>
            </a:extLst>
          </p:cNvPr>
          <p:cNvPicPr/>
          <p:nvPr userDrawn="1"/>
        </p:nvPicPr>
        <p:blipFill>
          <a:blip r:embed="rId3"/>
          <a:stretch>
            <a:fillRect/>
          </a:stretch>
        </p:blipFill>
        <p:spPr>
          <a:xfrm rot="1744389">
            <a:off x="5290159" y="863332"/>
            <a:ext cx="3461435" cy="3557585"/>
          </a:xfrm>
          <a:prstGeom prst="rect">
            <a:avLst/>
          </a:prstGeom>
          <a:noFill/>
        </p:spPr>
      </p:pic>
      <p:grpSp>
        <p:nvGrpSpPr>
          <p:cNvPr id="11" name="Group 12">
            <a:extLst>
              <a:ext uri="{EEC1F5ED-0E3F-4C8F-8D54-C879AD48E97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9766B6E-59C9-46DC-A5DD-18EFF7651F6D}"/>
              </a:ext>
            </a:extLst>
          </p:cNvPr>
          <p:cNvGrpSpPr/>
          <p:nvPr/>
        </p:nvGrpSpPr>
        <p:grpSpPr>
          <a:xfrm rot="1903514">
            <a:off x="7522368" y="885715"/>
            <a:ext cx="1039416" cy="1000676"/>
            <a:chOff x="-97258" y="1235132"/>
            <a:chExt cx="4643753" cy="4703030"/>
          </a:xfrm>
        </p:grpSpPr>
        <p:sp>
          <p:nvSpPr>
            <p:cNvPr id="12" name="5-Point Star 13">
              <a:extLst>
                <a:ext uri="{4CA1B638-553B-41DC-AEBC-5B7E2ABEDF3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36380D4-DC40-481F-B693-EC6CB588AE36}"/>
                </a:ext>
              </a:extLst>
            </p:cNvPr>
            <p:cNvSpPr/>
            <p:nvPr userDrawn="1"/>
          </p:nvSpPr>
          <p:spPr>
            <a:xfrm rot="20665382">
              <a:off x="176685" y="1235132"/>
              <a:ext cx="4369810" cy="4369810"/>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3" name="5-Point Star 27">
              <a:extLst>
                <a:ext uri="{4BC4ED5C-EFBC-405B-957B-136D7EB81EE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8831770-B27B-4494-A454-E91BDF981133}"/>
                </a:ext>
              </a:extLst>
            </p:cNvPr>
            <p:cNvSpPr/>
            <p:nvPr userDrawn="1"/>
          </p:nvSpPr>
          <p:spPr>
            <a:xfrm rot="20665382">
              <a:off x="-97258" y="1322841"/>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4" name="Oval 20">
            <a:extLst>
              <a:ext uri="{F925ECF8-0DF8-4C68-B314-2107977BD27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D385923-44BB-45A2-9113-C2F1A877249C}"/>
              </a:ext>
            </a:extLst>
          </p:cNvPr>
          <p:cNvSpPr/>
          <p:nvPr userDrawn="1"/>
        </p:nvSpPr>
        <p:spPr>
          <a:xfrm>
            <a:off x="7775080" y="4000500"/>
            <a:ext cx="317897" cy="317897"/>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5" name="Freeform 21">
            <a:extLst>
              <a:ext uri="{3E70064E-80DA-42FB-8DA5-1F106326291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5AA9374-47B9-4B11-9EF3-517CBF0729F1}"/>
              </a:ext>
            </a:extLst>
          </p:cNvPr>
          <p:cNvSpPr/>
          <p:nvPr userDrawn="1"/>
        </p:nvSpPr>
        <p:spPr>
          <a:xfrm rot="21000142">
            <a:off x="7834174" y="3669456"/>
            <a:ext cx="637259" cy="561657"/>
          </a:xfrm>
          <a:custGeom>
            <a:avLst/>
            <a:gdLst/>
            <a:ahLst/>
            <a:cxnLst/>
            <a:rect l="0" t="0" r="r" b="b"/>
            <a:pathLst>
              <a:path w="849679" h="748876">
                <a:moveTo>
                  <a:pt x="425459" y="248"/>
                </a:moveTo>
                <a:cubicBezTo>
                  <a:pt x="668212" y="10323"/>
                  <a:pt x="712924" y="119954"/>
                  <a:pt x="772832" y="171115"/>
                </a:cubicBezTo>
                <a:cubicBezTo>
                  <a:pt x="831730" y="222276"/>
                  <a:pt x="906878" y="426962"/>
                  <a:pt x="781967" y="577678"/>
                </a:cubicBezTo>
                <a:cubicBezTo>
                  <a:pt x="657010" y="728478"/>
                  <a:pt x="413294" y="783272"/>
                  <a:pt x="303578" y="727528"/>
                </a:cubicBezTo>
                <a:cubicBezTo>
                  <a:pt x="193862" y="671825"/>
                  <a:pt x="-22448" y="574953"/>
                  <a:pt x="1882" y="355691"/>
                </a:cubicBezTo>
                <a:cubicBezTo>
                  <a:pt x="26304" y="136430"/>
                  <a:pt x="177611" y="63301"/>
                  <a:pt x="244634" y="40466"/>
                </a:cubicBezTo>
                <a:cubicBezTo>
                  <a:pt x="310694" y="17632"/>
                  <a:pt x="366562" y="-2519"/>
                  <a:pt x="425459" y="248"/>
                </a:cubicBezTo>
                <a:close/>
              </a:path>
            </a:pathLst>
          </a:custGeom>
          <a:noFill/>
          <a:ln w="28575" cap="flat">
            <a:solidFill>
              <a:srgbClr val="000000"/>
            </a:solid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grpSp>
        <p:nvGrpSpPr>
          <p:cNvPr id="16" name="Group 22">
            <a:extLst>
              <a:ext uri="{04F27755-D5F4-4591-AC0F-5A13377E702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5B63D27-6AD7-413F-B105-51249F47C623}"/>
              </a:ext>
            </a:extLst>
          </p:cNvPr>
          <p:cNvGrpSpPr/>
          <p:nvPr/>
        </p:nvGrpSpPr>
        <p:grpSpPr>
          <a:xfrm>
            <a:off x="628650" y="2858472"/>
            <a:ext cx="459473" cy="459474"/>
            <a:chOff x="630382" y="2272145"/>
            <a:chExt cx="755072" cy="755074"/>
          </a:xfrm>
        </p:grpSpPr>
        <p:sp>
          <p:nvSpPr>
            <p:cNvPr id="17" name="Oval 5">
              <a:extLst>
                <a:ext uri="{D944ED9E-C64D-4C4A-8C88-72D18581E49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80EFDA8-AE00-40F2-9123-1FC6137DD02D}"/>
                </a:ext>
              </a:extLst>
            </p:cNvPr>
            <p:cNvSpPr/>
            <p:nvPr/>
          </p:nvSpPr>
          <p:spPr>
            <a:xfrm>
              <a:off x="630382" y="2272145"/>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8" name="Oval 5">
              <a:extLst>
                <a:ext uri="{05022344-6E4D-4FD6-9991-B9E2369C3CE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DCC55E7-60E4-4050-AC37-C205D5A9482E}"/>
                </a:ext>
              </a:extLst>
            </p:cNvPr>
            <p:cNvSpPr/>
            <p:nvPr/>
          </p:nvSpPr>
          <p:spPr>
            <a:xfrm rot="5130309">
              <a:off x="664944" y="2306707"/>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9" name="Group 27">
            <a:extLst>
              <a:ext uri="{40299F3C-6979-44A2-B200-9A3413502F6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BE8340A-A884-493F-8BB1-D5ACA89BA695}"/>
              </a:ext>
            </a:extLst>
          </p:cNvPr>
          <p:cNvGrpSpPr/>
          <p:nvPr/>
        </p:nvGrpSpPr>
        <p:grpSpPr>
          <a:xfrm>
            <a:off x="628650" y="3506281"/>
            <a:ext cx="459473" cy="459474"/>
            <a:chOff x="630382" y="4038600"/>
            <a:chExt cx="755072" cy="755074"/>
          </a:xfrm>
        </p:grpSpPr>
        <p:sp>
          <p:nvSpPr>
            <p:cNvPr id="20" name="Oval 5">
              <a:extLst>
                <a:ext uri="{1AEFA341-DB22-4A9F-9D69-4792F71BCF4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E1B7C30-F6F2-495A-891E-F77ABE76AEEA}"/>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1" name="Oval 5">
              <a:extLst>
                <a:ext uri="{839B3C93-5109-477E-B0E4-D9797EA7A6D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9BB488B-3128-40D2-9789-C329142F9CEC}"/>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22" name="Group 30">
            <a:extLst>
              <a:ext uri="{C057BB7D-AD1E-41DC-8454-C9C73BDE4E0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EFCD9BC-1824-4B75-B870-0C56EAA6CACA}"/>
              </a:ext>
            </a:extLst>
          </p:cNvPr>
          <p:cNvGrpSpPr/>
          <p:nvPr/>
        </p:nvGrpSpPr>
        <p:grpSpPr>
          <a:xfrm>
            <a:off x="628650" y="4191107"/>
            <a:ext cx="459473" cy="459474"/>
            <a:chOff x="630382" y="4038600"/>
            <a:chExt cx="755072" cy="755074"/>
          </a:xfrm>
        </p:grpSpPr>
        <p:sp>
          <p:nvSpPr>
            <p:cNvPr id="23" name="Oval 5">
              <a:extLst>
                <a:ext uri="{5528A2B6-57AE-4291-9E6B-07CD2280F2D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9CE201D-DDEE-456D-A3B6-E6D65F80A8A7}"/>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4" name="Oval 5">
              <a:extLst>
                <a:ext uri="{765FBB1B-8C66-418F-9FD3-294B1107086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610098F-AA5D-4E9B-A3DB-CE038164D25A}"/>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25" name="Text Placeholder 9">
            <a:extLst>
              <a:ext uri="{A09FF89B-BE37-4BB7-86A0-F644864B3A1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A56AD43-D2A4-4C47-BC54-97CAC11DEAA8}"/>
              </a:ext>
            </a:extLst>
          </p:cNvPr>
          <p:cNvSpPr>
            <a:spLocks noGrp="1"/>
          </p:cNvSpPr>
          <p:nvPr>
            <p:ph type="body" idx="14"/>
          </p:nvPr>
        </p:nvSpPr>
        <p:spPr>
          <a:xfrm>
            <a:off x="1277435" y="2932957"/>
            <a:ext cx="3491021" cy="428625"/>
          </a:xfrm>
        </p:spPr>
        <p:txBody>
          <a:bodyPr rtlCol="0"/>
          <a:lstStyle>
            <a:lvl1pPr marL="0" lvl="0" indent="0">
              <a:lnSpc>
                <a:spcPct val="125000"/>
              </a:lnSpc>
              <a:buClr>
                <a:schemeClr val="accent1"/>
              </a:buClr>
              <a:buFont typeface="Arial"/>
              <a:buNone/>
              <a:defRPr lang="en-US" sz="16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26" name="Text Placeholder 9">
            <a:extLst>
              <a:ext uri="{2A0B0C52-0925-406F-86D5-B36C3F51934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DB1314-BC6D-4BC8-8AEB-6D033B9FE067}"/>
              </a:ext>
            </a:extLst>
          </p:cNvPr>
          <p:cNvSpPr>
            <a:spLocks noGrp="1"/>
          </p:cNvSpPr>
          <p:nvPr>
            <p:ph type="body" idx="15"/>
          </p:nvPr>
        </p:nvSpPr>
        <p:spPr>
          <a:xfrm>
            <a:off x="1277431" y="3543300"/>
            <a:ext cx="3491021" cy="428625"/>
          </a:xfrm>
        </p:spPr>
        <p:txBody>
          <a:bodyPr rtlCol="0"/>
          <a:lstStyle>
            <a:lvl1pPr marL="0" lvl="0" indent="0">
              <a:lnSpc>
                <a:spcPct val="125000"/>
              </a:lnSpc>
              <a:buClr>
                <a:schemeClr val="accent1"/>
              </a:buClr>
              <a:buFont typeface="Arial"/>
              <a:buNone/>
              <a:defRPr lang="en-US" sz="16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27" name="Text Placeholder 9">
            <a:extLst>
              <a:ext uri="{366F3EC4-3E5A-49F6-9F46-379F6B6450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0345F16-411E-47FD-B43B-A0A6AE755746}"/>
              </a:ext>
            </a:extLst>
          </p:cNvPr>
          <p:cNvSpPr>
            <a:spLocks noGrp="1"/>
          </p:cNvSpPr>
          <p:nvPr>
            <p:ph type="body" idx="16"/>
          </p:nvPr>
        </p:nvSpPr>
        <p:spPr>
          <a:xfrm>
            <a:off x="1277431" y="4229100"/>
            <a:ext cx="3491021" cy="428625"/>
          </a:xfrm>
        </p:spPr>
        <p:txBody>
          <a:bodyPr rtlCol="0"/>
          <a:lstStyle>
            <a:lvl1pPr marL="0" lvl="0" indent="0">
              <a:lnSpc>
                <a:spcPct val="125000"/>
              </a:lnSpc>
              <a:buClr>
                <a:schemeClr val="accent1"/>
              </a:buClr>
              <a:buFont typeface="Arial"/>
              <a:buNone/>
              <a:defRPr lang="en-US" sz="1600" dirty="0"/>
            </a:lvl1pPr>
            <a:lvl2pPr marL="457200" lvl="1" indent="0">
              <a:buClr>
                <a:schemeClr val="accent1"/>
              </a:buClr>
              <a:buFont typeface="+mj-lt"/>
              <a:buNone/>
            </a:lvl2pPr>
            <a:lvl3pPr marL="1257300" lvl="2" indent="-342900">
              <a:buClr>
                <a:schemeClr val="accent1"/>
              </a:buClr>
              <a:buFont typeface="+mj-lt"/>
              <a:buAutoNum type="arabicPeriod"/>
            </a:lvl3pPr>
            <a:lvl4pPr marL="1714500" lvl="3" indent="-342900">
              <a:buClr>
                <a:schemeClr val="accent1"/>
              </a:buClr>
              <a:buFont typeface="+mj-lt"/>
              <a:buAutoNum type="arabicPeriod"/>
            </a:lvl4pPr>
            <a:lvl5pPr marL="2171700" lvl="4" indent="-342900">
              <a:buClr>
                <a:schemeClr val="accent1"/>
              </a:buClr>
              <a:buFont typeface="+mj-lt"/>
              <a:buAutoNum type="arabicPeriod"/>
            </a:lvl5pPr>
          </a:lstStyle>
          <a:p>
            <a:pPr lvl="0"/>
            <a:r>
              <a:rPr lang="en-US" dirty="0"/>
              <a:t>Text Slide</a:t>
            </a:r>
          </a:p>
        </p:txBody>
      </p:sp>
      <p:sp>
        <p:nvSpPr>
          <p:cNvPr id="28" name="Date Placeholder 1">
            <a:extLst>
              <a:ext uri="{FD0B7C0B-3281-495B-9278-8313B4C9C79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D078168-12FA-4C84-A256-8B028E53F083}"/>
              </a:ext>
            </a:extLst>
          </p:cNvPr>
          <p:cNvSpPr>
            <a:spLocks noGrp="1"/>
          </p:cNvSpPr>
          <p:nvPr>
            <p:ph type="dt" sz="half" idx="1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9" name="Footer Placeholder 1">
            <a:extLst>
              <a:ext uri="{4F33B4DF-76D7-42DB-A505-0AED7D9E5BE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05B83D5-BF9F-435C-9199-E6CE12AA6E09}"/>
              </a:ext>
            </a:extLst>
          </p:cNvPr>
          <p:cNvSpPr>
            <a:spLocks noGrp="1"/>
          </p:cNvSpPr>
          <p:nvPr>
            <p:ph type="ftr" sz="quarter" idx="1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C56079F2-6EB4-4EF0-BAFA-AEA1ABE9A3C8}">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meline_2">
    <p:spTree>
      <p:nvGrpSpPr>
        <p:cNvPr id="1" name=""/>
        <p:cNvGrpSpPr/>
        <p:nvPr/>
      </p:nvGrpSpPr>
      <p:grpSpPr>
        <a:xfrm>
          <a:off x="0" y="0"/>
          <a:ext cx="0" cy="0"/>
          <a:chOff x="0" y="0"/>
          <a:chExt cx="0" cy="0"/>
        </a:xfrm>
      </p:grpSpPr>
      <p:sp>
        <p:nvSpPr>
          <p:cNvPr id="2" name="Freeform 29">
            <a:extLst>
              <a:ext uri="{36F23B27-B4E4-4736-97CE-11208536D0D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C659E0A-099C-4965-B6BE-C826E5E435AD}"/>
              </a:ext>
            </a:extLst>
          </p:cNvPr>
          <p:cNvSpPr/>
          <p:nvPr userDrawn="1"/>
        </p:nvSpPr>
        <p:spPr>
          <a:xfrm>
            <a:off x="-10391" y="3304309"/>
            <a:ext cx="8905010" cy="218209"/>
          </a:xfrm>
          <a:custGeom>
            <a:avLst/>
            <a:gdLst/>
            <a:ahLst/>
            <a:cxnLst/>
            <a:rect l="0" t="0" r="r" b="b"/>
            <a:pathLst>
              <a:path w="11873346" h="290946">
                <a:moveTo>
                  <a:pt x="0" y="66060"/>
                </a:moveTo>
                <a:cubicBezTo>
                  <a:pt x="915405" y="183640"/>
                  <a:pt x="1830811" y="301221"/>
                  <a:pt x="2853911" y="290231"/>
                </a:cubicBezTo>
                <a:cubicBezTo>
                  <a:pt x="3877011" y="279243"/>
                  <a:pt x="5151399" y="6721"/>
                  <a:pt x="6138600" y="128"/>
                </a:cubicBezTo>
                <a:cubicBezTo>
                  <a:pt x="7125802" y="-6465"/>
                  <a:pt x="7955950" y="244079"/>
                  <a:pt x="8777123" y="250672"/>
                </a:cubicBezTo>
                <a:cubicBezTo>
                  <a:pt x="9598295" y="257265"/>
                  <a:pt x="10549598" y="74852"/>
                  <a:pt x="11065635" y="39687"/>
                </a:cubicBezTo>
                <a:cubicBezTo>
                  <a:pt x="11581673" y="4523"/>
                  <a:pt x="11727508" y="22105"/>
                  <a:pt x="11873347" y="39687"/>
                </a:cubicBezTo>
              </a:path>
            </a:pathLst>
          </a:custGeom>
          <a:noFill/>
          <a:ln w="76200">
            <a:solidFill>
              <a:schemeClr val="accent1"/>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cxnSp>
        <p:nvCxnSpPr>
          <p:cNvPr id="3" name="Straight Connector 30">
            <a:extLst>
              <a:ext uri="{66821A63-7E20-4555-98AC-13E964A27D0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B779D1B-6C14-42C2-BDEB-2325F667AD7B}"/>
              </a:ext>
            </a:extLst>
          </p:cNvPr>
          <p:cNvCxnSpPr/>
          <p:nvPr/>
        </p:nvCxnSpPr>
        <p:spPr>
          <a:xfrm flipV="1">
            <a:off x="922193" y="2109354"/>
            <a:ext cx="0" cy="135081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 name="Straight Connector 36">
            <a:extLst>
              <a:ext uri="{071C34EF-A5BD-452D-A694-8D8963A4480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2A7B978-2685-40B0-9751-F0285E6FBC87}"/>
              </a:ext>
            </a:extLst>
          </p:cNvPr>
          <p:cNvCxnSpPr/>
          <p:nvPr/>
        </p:nvCxnSpPr>
        <p:spPr>
          <a:xfrm>
            <a:off x="1504086" y="3538101"/>
            <a:ext cx="0" cy="75334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 name="Straight Connector 43">
            <a:extLst>
              <a:ext uri="{43CE195C-D6DE-4084-B359-753EA1997A7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0942E65-153F-4BB2-A164-B8C3169DF82D}"/>
              </a:ext>
            </a:extLst>
          </p:cNvPr>
          <p:cNvCxnSpPr/>
          <p:nvPr/>
        </p:nvCxnSpPr>
        <p:spPr>
          <a:xfrm>
            <a:off x="4629150" y="2384710"/>
            <a:ext cx="0" cy="94500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6" name="Group 52">
            <a:extLst>
              <a:ext uri="{2AA1E987-7690-4E5C-A15E-62445C5DB03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89C49F1-6AD3-44FC-9CE2-B8023DA68983}"/>
              </a:ext>
            </a:extLst>
          </p:cNvPr>
          <p:cNvGrpSpPr/>
          <p:nvPr/>
        </p:nvGrpSpPr>
        <p:grpSpPr>
          <a:xfrm>
            <a:off x="628650" y="2057400"/>
            <a:ext cx="566304" cy="566305"/>
            <a:chOff x="1198418" y="4465393"/>
            <a:chExt cx="1816053" cy="1816055"/>
          </a:xfrm>
        </p:grpSpPr>
        <p:sp>
          <p:nvSpPr>
            <p:cNvPr id="7" name="Oval 5">
              <a:extLst>
                <a:ext uri="{EAF64C62-97BE-468D-90CC-241C2D8F129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FE5C8E9-B664-4146-BBDF-A71EE89E26D0}"/>
                </a:ext>
              </a:extLst>
            </p:cNvPr>
            <p:cNvSpPr/>
            <p:nvPr/>
          </p:nvSpPr>
          <p:spPr>
            <a:xfrm>
              <a:off x="1198418" y="4465393"/>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Oval 5">
              <a:extLst>
                <a:ext uri="{2D2FE9F3-2B6C-4160-BD66-800B3A81351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5ABD82D-4A9C-45F1-B898-011CEEFD9F23}"/>
                </a:ext>
              </a:extLst>
            </p:cNvPr>
            <p:cNvSpPr/>
            <p:nvPr/>
          </p:nvSpPr>
          <p:spPr>
            <a:xfrm rot="5130309">
              <a:off x="1281545" y="4548521"/>
              <a:ext cx="1725756" cy="1740097"/>
            </a:xfrm>
            <a:custGeom>
              <a:avLst/>
              <a:gdLst/>
              <a:ahLst/>
              <a:cxnLst/>
              <a:rect l="0" t="0" r="r" b="b"/>
              <a:pathLst>
                <a:path w="1725756" h="1740097">
                  <a:moveTo>
                    <a:pt x="0" y="872503"/>
                  </a:moveTo>
                  <a:cubicBezTo>
                    <a:pt x="0" y="395949"/>
                    <a:pt x="317051" y="-73502"/>
                    <a:pt x="862878" y="9625"/>
                  </a:cubicBezTo>
                  <a:cubicBezTo>
                    <a:pt x="1408705" y="92752"/>
                    <a:pt x="1725756" y="395949"/>
                    <a:pt x="1725756" y="872503"/>
                  </a:cubicBezTo>
                  <a:cubicBezTo>
                    <a:pt x="1725756" y="1349057"/>
                    <a:pt x="1353287" y="1790799"/>
                    <a:pt x="862878" y="1735381"/>
                  </a:cubicBezTo>
                  <a:cubicBezTo>
                    <a:pt x="372469" y="1679963"/>
                    <a:pt x="0" y="1349057"/>
                    <a:pt x="0" y="872503"/>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9" name="Group 66">
            <a:extLst>
              <a:ext uri="{5D8FE065-3A24-44B8-8D78-A9080B1DEBE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24484F4-9C96-4334-8FDE-B7D9C02D99C5}"/>
              </a:ext>
            </a:extLst>
          </p:cNvPr>
          <p:cNvGrpSpPr/>
          <p:nvPr/>
        </p:nvGrpSpPr>
        <p:grpSpPr>
          <a:xfrm>
            <a:off x="1179368" y="3969976"/>
            <a:ext cx="566304" cy="566305"/>
            <a:chOff x="3262745" y="5445701"/>
            <a:chExt cx="755072" cy="755074"/>
          </a:xfrm>
        </p:grpSpPr>
        <p:sp>
          <p:nvSpPr>
            <p:cNvPr id="10" name="Oval 5">
              <a:extLst>
                <a:ext uri="{257E5ED1-37E8-48FB-B3CF-9B77B072876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3A2407-9148-4676-B291-4658F78D943C}"/>
                </a:ext>
              </a:extLst>
            </p:cNvPr>
            <p:cNvSpPr/>
            <p:nvPr/>
          </p:nvSpPr>
          <p:spPr>
            <a:xfrm>
              <a:off x="3262745" y="5445701"/>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Oval 5">
              <a:extLst>
                <a:ext uri="{DC0117B3-972E-48FE-A47B-5D39C38B279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E7874BC-BA00-45D4-BA2A-6E3C161CD461}"/>
                </a:ext>
              </a:extLst>
            </p:cNvPr>
            <p:cNvSpPr/>
            <p:nvPr/>
          </p:nvSpPr>
          <p:spPr>
            <a:xfrm rot="5130309">
              <a:off x="3297307" y="54802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2" name="Group 73">
            <a:extLst>
              <a:ext uri="{4A19BE57-EF69-44D8-AD27-4EBCE571E69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A46506A-F0A9-4257-972F-9F8107572CBC}"/>
              </a:ext>
            </a:extLst>
          </p:cNvPr>
          <p:cNvGrpSpPr/>
          <p:nvPr/>
        </p:nvGrpSpPr>
        <p:grpSpPr>
          <a:xfrm>
            <a:off x="4340801" y="2057400"/>
            <a:ext cx="566304" cy="566305"/>
            <a:chOff x="3262745" y="5445701"/>
            <a:chExt cx="755072" cy="755074"/>
          </a:xfrm>
        </p:grpSpPr>
        <p:sp>
          <p:nvSpPr>
            <p:cNvPr id="13" name="Oval 5">
              <a:extLst>
                <a:ext uri="{D2421FA0-E02E-4085-92F4-C892FC1B81A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BD8D6B8-3CA9-4ECE-9A5A-58681325D9F4}"/>
                </a:ext>
              </a:extLst>
            </p:cNvPr>
            <p:cNvSpPr/>
            <p:nvPr/>
          </p:nvSpPr>
          <p:spPr>
            <a:xfrm>
              <a:off x="3262745" y="5445701"/>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4" name="Oval 5">
              <a:extLst>
                <a:ext uri="{C1CA8551-A503-46C4-8819-9C0912256A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E980C5-16FC-4AEB-8180-58DA80AC103C}"/>
                </a:ext>
              </a:extLst>
            </p:cNvPr>
            <p:cNvSpPr/>
            <p:nvPr/>
          </p:nvSpPr>
          <p:spPr>
            <a:xfrm rot="5130309">
              <a:off x="3297307" y="54802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cxnSp>
        <p:nvCxnSpPr>
          <p:cNvPr id="15" name="Straight Connector 76">
            <a:extLst>
              <a:ext uri="{B812DD41-48D9-4727-8E04-6DDDF23270F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D9EACD8-E9DB-4A6B-97A9-C419B5678308}"/>
              </a:ext>
            </a:extLst>
          </p:cNvPr>
          <p:cNvCxnSpPr/>
          <p:nvPr/>
        </p:nvCxnSpPr>
        <p:spPr>
          <a:xfrm>
            <a:off x="5288972" y="3356263"/>
            <a:ext cx="0" cy="883227"/>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16" name="Group 77">
            <a:extLst>
              <a:ext uri="{CF662898-25A4-4E5E-A7E0-22EA5C7380C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FE56B19-85D7-483D-92AB-FC1C96270C37}"/>
              </a:ext>
            </a:extLst>
          </p:cNvPr>
          <p:cNvGrpSpPr/>
          <p:nvPr/>
        </p:nvGrpSpPr>
        <p:grpSpPr>
          <a:xfrm>
            <a:off x="4964254" y="3918021"/>
            <a:ext cx="566304" cy="566305"/>
            <a:chOff x="3262745" y="5445701"/>
            <a:chExt cx="755072" cy="755074"/>
          </a:xfrm>
        </p:grpSpPr>
        <p:sp>
          <p:nvSpPr>
            <p:cNvPr id="17" name="Oval 5">
              <a:extLst>
                <a:ext uri="{ABB01909-EF18-4985-A8F6-3B58515B539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07963A2-0CE3-49CA-BA51-553BA469B36D}"/>
                </a:ext>
              </a:extLst>
            </p:cNvPr>
            <p:cNvSpPr/>
            <p:nvPr/>
          </p:nvSpPr>
          <p:spPr>
            <a:xfrm>
              <a:off x="3262745" y="5445701"/>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8" name="Oval 5">
              <a:extLst>
                <a:ext uri="{D1E0EF19-7622-4D36-B6AD-D8B247D372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D277963-3049-482E-B90B-3BB0DA74F610}"/>
                </a:ext>
              </a:extLst>
            </p:cNvPr>
            <p:cNvSpPr/>
            <p:nvPr/>
          </p:nvSpPr>
          <p:spPr>
            <a:xfrm rot="5130309">
              <a:off x="3297307" y="54802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9" name="Title 1">
            <a:extLst>
              <a:ext uri="{A1C72236-6DC5-4793-9667-8BF301F5AFB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0F742CB-F6A5-4641-B397-146F583B625B}"/>
              </a:ext>
            </a:extLst>
          </p:cNvPr>
          <p:cNvSpPr>
            <a:spLocks noGrp="1"/>
          </p:cNvSpPr>
          <p:nvPr>
            <p:ph type="title" idx="10"/>
          </p:nvPr>
        </p:nvSpPr>
        <p:spPr>
          <a:xfrm>
            <a:off x="628650" y="543951"/>
            <a:ext cx="7886700" cy="484748"/>
          </a:xfrm>
        </p:spPr>
        <p:txBody>
          <a:bodyPr rtlCol="0"/>
          <a:lstStyle>
            <a:lvl1pPr lvl="0">
              <a:lnSpc>
                <a:spcPct val="100000"/>
              </a:lnSpc>
            </a:lvl1pPr>
          </a:lstStyle>
          <a:p>
            <a:r>
              <a:rPr lang="en-US" dirty="0"/>
              <a:t>Timeline of the Life</a:t>
            </a:r>
          </a:p>
        </p:txBody>
      </p:sp>
      <p:sp>
        <p:nvSpPr>
          <p:cNvPr id="20" name="Slide Number Placeholder 5">
            <a:extLst>
              <a:ext uri="{61164AB3-ED29-4148-B946-6D6C258879B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FA9E46B-8EB8-4E60-B08D-3D2D91FA8CB7}"/>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F7B9B37F-1214-4AAC-B041-4C257668D94A}" type="slidenum">
              <a:t>‹#›</a:t>
            </a:fld>
            <a:endParaRPr lang="en-US" dirty="0"/>
          </a:p>
        </p:txBody>
      </p:sp>
      <p:sp>
        <p:nvSpPr>
          <p:cNvPr id="21" name="Picture Placeholder 6">
            <a:extLst>
              <a:ext uri="{F3DE85EE-E47C-4B04-A0F0-6C1827C7BAE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4936ECB-28ED-42BA-9C92-EA1ACC013C0C}"/>
              </a:ext>
            </a:extLst>
          </p:cNvPr>
          <p:cNvSpPr>
            <a:spLocks noGrp="1"/>
          </p:cNvSpPr>
          <p:nvPr>
            <p:ph type="pic" idx="12"/>
          </p:nvPr>
        </p:nvSpPr>
        <p:spPr>
          <a:xfrm>
            <a:off x="3054494" y="2036185"/>
            <a:ext cx="904875" cy="904875"/>
          </a:xfrm>
          <a:prstGeom prst="ellipse">
            <a:avLst/>
          </a:prstGeom>
        </p:spPr>
        <p:txBody>
          <a:bodyPr rtlCol="0"/>
          <a:lstStyle>
            <a:lvl1pPr marL="0" lvl="0" indent="0" algn="ctr">
              <a:buNone/>
              <a:defRPr lang="en-US" sz="1400" dirty="0"/>
            </a:lvl1pPr>
          </a:lstStyle>
          <a:p>
            <a:r>
              <a:rPr lang="en-US" dirty="0"/>
              <a:t>image</a:t>
            </a:r>
          </a:p>
        </p:txBody>
      </p:sp>
      <p:sp>
        <p:nvSpPr>
          <p:cNvPr id="22" name="Picture Placeholder 6">
            <a:extLst>
              <a:ext uri="{56D468D4-C3BD-49A1-ADCC-B9E3E0FA925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BFC84F9-5567-4FC1-9796-AFDFD3EECF11}"/>
              </a:ext>
            </a:extLst>
          </p:cNvPr>
          <p:cNvSpPr>
            <a:spLocks noGrp="1"/>
          </p:cNvSpPr>
          <p:nvPr>
            <p:ph type="pic" idx="13"/>
          </p:nvPr>
        </p:nvSpPr>
        <p:spPr>
          <a:xfrm>
            <a:off x="7029450" y="2036185"/>
            <a:ext cx="904875" cy="904875"/>
          </a:xfrm>
          <a:prstGeom prst="ellipse">
            <a:avLst/>
          </a:prstGeom>
        </p:spPr>
        <p:txBody>
          <a:bodyPr rtlCol="0"/>
          <a:lstStyle>
            <a:lvl1pPr marL="0" lvl="0" indent="0" algn="ctr">
              <a:buNone/>
              <a:defRPr lang="en-US" sz="1400" dirty="0"/>
            </a:lvl1pPr>
          </a:lstStyle>
          <a:p>
            <a:r>
              <a:rPr lang="en-US" dirty="0"/>
              <a:t>image</a:t>
            </a:r>
          </a:p>
        </p:txBody>
      </p:sp>
      <p:sp>
        <p:nvSpPr>
          <p:cNvPr id="23" name="Picture Placeholder 6">
            <a:extLst>
              <a:ext uri="{B1D224C4-4E91-44AC-BE9A-E2DD7EBD06E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E3C26F-D2FF-49BC-8083-ABC923D4EFEF}"/>
              </a:ext>
            </a:extLst>
          </p:cNvPr>
          <p:cNvSpPr>
            <a:spLocks noGrp="1"/>
          </p:cNvSpPr>
          <p:nvPr>
            <p:ph type="pic" idx="14"/>
          </p:nvPr>
        </p:nvSpPr>
        <p:spPr>
          <a:xfrm>
            <a:off x="3829050" y="3714750"/>
            <a:ext cx="904875" cy="904875"/>
          </a:xfrm>
          <a:prstGeom prst="ellipse">
            <a:avLst/>
          </a:prstGeom>
        </p:spPr>
        <p:txBody>
          <a:bodyPr rtlCol="0"/>
          <a:lstStyle>
            <a:lvl1pPr marL="0" lvl="0" indent="0" algn="ctr">
              <a:buNone/>
              <a:defRPr lang="en-US" sz="1400" dirty="0"/>
            </a:lvl1pPr>
          </a:lstStyle>
          <a:p>
            <a:r>
              <a:rPr lang="en-US" dirty="0"/>
              <a:t>image</a:t>
            </a:r>
          </a:p>
        </p:txBody>
      </p:sp>
      <p:sp>
        <p:nvSpPr>
          <p:cNvPr id="24" name="Picture Placeholder 6">
            <a:extLst>
              <a:ext uri="{8DDC6133-39AA-453B-AB2B-E5274AEE54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63F7F5-0F2F-4712-A846-9003F0DA4C8E}"/>
              </a:ext>
            </a:extLst>
          </p:cNvPr>
          <p:cNvSpPr>
            <a:spLocks noGrp="1"/>
          </p:cNvSpPr>
          <p:nvPr>
            <p:ph type="pic" idx="15"/>
          </p:nvPr>
        </p:nvSpPr>
        <p:spPr>
          <a:xfrm>
            <a:off x="7596188" y="3714750"/>
            <a:ext cx="904875" cy="904875"/>
          </a:xfrm>
          <a:prstGeom prst="ellipse">
            <a:avLst/>
          </a:prstGeom>
        </p:spPr>
        <p:txBody>
          <a:bodyPr rtlCol="0"/>
          <a:lstStyle>
            <a:lvl1pPr marL="0" lvl="0" indent="0" algn="ctr">
              <a:buNone/>
              <a:defRPr lang="en-US" sz="1400" dirty="0"/>
            </a:lvl1pPr>
          </a:lstStyle>
          <a:p>
            <a:r>
              <a:rPr lang="en-US" dirty="0"/>
              <a:t>image</a:t>
            </a:r>
          </a:p>
        </p:txBody>
      </p:sp>
      <p:sp>
        <p:nvSpPr>
          <p:cNvPr id="25" name="Text Placeholder 10">
            <a:extLst>
              <a:ext uri="{1C532232-4A1C-453D-90CA-EDC1C03848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B387C9-8470-4E0E-9F21-AAB7F38ADE7E}"/>
              </a:ext>
            </a:extLst>
          </p:cNvPr>
          <p:cNvSpPr>
            <a:spLocks noGrp="1"/>
          </p:cNvSpPr>
          <p:nvPr>
            <p:ph type="body" idx="16"/>
          </p:nvPr>
        </p:nvSpPr>
        <p:spPr>
          <a:xfrm>
            <a:off x="1238564" y="2024615"/>
            <a:ext cx="1629243"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26" name="Text Placeholder 10">
            <a:extLst>
              <a:ext uri="{5492D640-B50F-4D5B-92D1-8FCF7372296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BE651B8-BCE8-40FD-88EB-31F691BA4311}"/>
              </a:ext>
            </a:extLst>
          </p:cNvPr>
          <p:cNvSpPr>
            <a:spLocks noGrp="1"/>
          </p:cNvSpPr>
          <p:nvPr>
            <p:ph type="body" idx="17"/>
          </p:nvPr>
        </p:nvSpPr>
        <p:spPr>
          <a:xfrm>
            <a:off x="1238564" y="2421731"/>
            <a:ext cx="1629243" cy="875519"/>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27" name="Text Placeholder 10">
            <a:extLst>
              <a:ext uri="{21EFFEB4-71E3-4C55-89C5-8473DC9A8FB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E1E91C0-D72A-4B2E-9547-135850AFC309}"/>
              </a:ext>
            </a:extLst>
          </p:cNvPr>
          <p:cNvSpPr>
            <a:spLocks noGrp="1"/>
          </p:cNvSpPr>
          <p:nvPr>
            <p:ph type="body" idx="18"/>
          </p:nvPr>
        </p:nvSpPr>
        <p:spPr>
          <a:xfrm>
            <a:off x="4972050" y="2024615"/>
            <a:ext cx="1629243"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28" name="Text Placeholder 10">
            <a:extLst>
              <a:ext uri="{8AB91793-8EAD-4234-BCDA-AC4CF72C71D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5C3BC71-0CB0-4172-BC20-60A92C5DC3CD}"/>
              </a:ext>
            </a:extLst>
          </p:cNvPr>
          <p:cNvSpPr>
            <a:spLocks noGrp="1"/>
          </p:cNvSpPr>
          <p:nvPr>
            <p:ph type="body" idx="19"/>
          </p:nvPr>
        </p:nvSpPr>
        <p:spPr>
          <a:xfrm>
            <a:off x="4972050" y="2421731"/>
            <a:ext cx="1629243" cy="875519"/>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29" name="Text Placeholder 10">
            <a:extLst>
              <a:ext uri="{8F2FDDE4-2D0A-4CFF-9BD5-315AEA08947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071604E-B301-4780-B6CA-AEFF04CB78F3}"/>
              </a:ext>
            </a:extLst>
          </p:cNvPr>
          <p:cNvSpPr>
            <a:spLocks noGrp="1"/>
          </p:cNvSpPr>
          <p:nvPr>
            <p:ph type="body" idx="20"/>
          </p:nvPr>
        </p:nvSpPr>
        <p:spPr>
          <a:xfrm>
            <a:off x="5543550" y="3763823"/>
            <a:ext cx="1989007"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30" name="Text Placeholder 10">
            <a:extLst>
              <a:ext uri="{F5F810A9-7774-4053-8EB1-30AC179B15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A86788D-6F65-46EC-B65B-F0B6D4F70F3A}"/>
              </a:ext>
            </a:extLst>
          </p:cNvPr>
          <p:cNvSpPr>
            <a:spLocks noGrp="1"/>
          </p:cNvSpPr>
          <p:nvPr>
            <p:ph type="body" idx="21"/>
          </p:nvPr>
        </p:nvSpPr>
        <p:spPr>
          <a:xfrm>
            <a:off x="5543550" y="4157658"/>
            <a:ext cx="1989007" cy="364331"/>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31" name="Text Placeholder 10">
            <a:extLst>
              <a:ext uri="{FB758F3C-C86B-4574-9BB7-B493BB60486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B9BB5E7-2FBD-4CE6-89E7-A445AAC06F7C}"/>
              </a:ext>
            </a:extLst>
          </p:cNvPr>
          <p:cNvSpPr>
            <a:spLocks noGrp="1"/>
          </p:cNvSpPr>
          <p:nvPr>
            <p:ph type="body" idx="22"/>
          </p:nvPr>
        </p:nvSpPr>
        <p:spPr>
          <a:xfrm>
            <a:off x="1771650" y="3763823"/>
            <a:ext cx="1989007" cy="386406"/>
          </a:xfrm>
        </p:spPr>
        <p:txBody>
          <a:bodyPr vert="horz" lIns="91440" tIns="45720" rIns="91440" bIns="45720" rtlCol="0">
            <a:noAutofit/>
          </a:bodyPr>
          <a:lstStyle>
            <a:lvl1pPr marL="0" lvl="0" indent="0">
              <a:lnSpc>
                <a:spcPct val="125000"/>
              </a:lnSpc>
              <a:buNone/>
              <a:defRPr lang="en-US" sz="2000" dirty="0">
                <a:solidFill>
                  <a:schemeClr val="accent1"/>
                </a:solidFill>
                <a:latin typeface="Walter Turncoat"/>
              </a:defRPr>
            </a:lvl1pPr>
          </a:lstStyle>
          <a:p>
            <a:pPr marL="228600" lvl="0" indent="-228600"/>
            <a:r>
              <a:rPr lang="en-US" dirty="0"/>
              <a:t>title</a:t>
            </a:r>
          </a:p>
        </p:txBody>
      </p:sp>
      <p:sp>
        <p:nvSpPr>
          <p:cNvPr id="32" name="Text Placeholder 10">
            <a:extLst>
              <a:ext uri="{67E1E138-831A-42B7-BBF5-9E0979583D7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BEE8B84-31A8-418B-9C19-3C184147CBE5}"/>
              </a:ext>
            </a:extLst>
          </p:cNvPr>
          <p:cNvSpPr>
            <a:spLocks noGrp="1"/>
          </p:cNvSpPr>
          <p:nvPr>
            <p:ph type="body" idx="23"/>
          </p:nvPr>
        </p:nvSpPr>
        <p:spPr>
          <a:xfrm>
            <a:off x="1771650" y="4157662"/>
            <a:ext cx="1989007" cy="364331"/>
          </a:xfrm>
        </p:spPr>
        <p:txBody>
          <a:bodyPr vert="horz" lIns="91440" tIns="45720" rIns="91440" bIns="45720" rtlCol="0">
            <a:noAutofit/>
          </a:bodyPr>
          <a:lstStyle>
            <a:lvl1pPr marL="0" lvl="0" indent="0">
              <a:lnSpc>
                <a:spcPct val="125000"/>
              </a:lnSpc>
              <a:buNone/>
              <a:defRPr lang="en-US" sz="1300" dirty="0"/>
            </a:lvl1pPr>
          </a:lstStyle>
          <a:p>
            <a:pPr marL="228600" lvl="0" indent="-228600"/>
            <a:r>
              <a:rPr lang="en-US" dirty="0"/>
              <a:t>Details</a:t>
            </a:r>
          </a:p>
        </p:txBody>
      </p:sp>
      <p:sp>
        <p:nvSpPr>
          <p:cNvPr id="33" name="Text Placeholder 10">
            <a:extLst>
              <a:ext uri="{89CE6680-EEC8-4AB6-A775-170CD3A701B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5E7B75F-CF03-4350-9B68-776FE14330F8}"/>
              </a:ext>
            </a:extLst>
          </p:cNvPr>
          <p:cNvSpPr>
            <a:spLocks noGrp="1"/>
          </p:cNvSpPr>
          <p:nvPr>
            <p:ph type="body" idx="24"/>
          </p:nvPr>
        </p:nvSpPr>
        <p:spPr>
          <a:xfrm>
            <a:off x="628650" y="1194196"/>
            <a:ext cx="8039100" cy="739533"/>
          </a:xfrm>
        </p:spPr>
        <p:txBody>
          <a:bodyPr vert="horz" lIns="91440" tIns="45720" rIns="91440" bIns="45720" rtlCol="0">
            <a:noAutofit/>
          </a:bodyPr>
          <a:lstStyle>
            <a:lvl1pPr marL="0" lvl="0" indent="0">
              <a:lnSpc>
                <a:spcPct val="125000"/>
              </a:lnSpc>
              <a:buNone/>
              <a:defRPr lang="en-US" sz="1300" dirty="0"/>
            </a:lvl1pPr>
            <a:lvl2pPr lvl="1"/>
            <a:lvl3pPr lvl="2"/>
            <a:lvl4pPr lvl="3"/>
            <a:lvl5pPr lvl="4"/>
          </a:lstStyle>
          <a:p>
            <a:pPr marL="228600" lvl="0" indent="-228600"/>
            <a:r>
              <a:rPr lang="en-US" dirty="0"/>
              <a:t>Click to edit Master text styles</a:t>
            </a:r>
          </a:p>
        </p:txBody>
      </p:sp>
      <p:sp>
        <p:nvSpPr>
          <p:cNvPr id="34" name="Date Placeholder 1">
            <a:extLst>
              <a:ext uri="{D2F02EC2-F697-4C01-AC29-9E74249F827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004852A-E171-413A-84E2-C8D33A8BDA75}"/>
              </a:ext>
            </a:extLst>
          </p:cNvPr>
          <p:cNvSpPr>
            <a:spLocks noGrp="1"/>
          </p:cNvSpPr>
          <p:nvPr>
            <p:ph type="dt" sz="half" idx="25"/>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35" name="Footer Placeholder 1">
            <a:extLst>
              <a:ext uri="{884701C4-72DD-40D4-ACFE-E78428D73F4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846E9DE-724F-43EB-99DD-0195E6801FA7}"/>
              </a:ext>
            </a:extLst>
          </p:cNvPr>
          <p:cNvSpPr>
            <a:spLocks noGrp="1"/>
          </p:cNvSpPr>
          <p:nvPr>
            <p:ph type="ftr" sz="quarter" idx="26"/>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
        <p:nvSpPr>
          <p:cNvPr id="36" name="Равнобедренный треугольник 35">
            <a:extLst>
              <a:ext uri="{B54F66CD-CF9F-41A8-982E-07D1972C22E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4F66D2E-0C13-49EF-B139-8A75E895FAB9}"/>
              </a:ext>
            </a:extLst>
          </p:cNvPr>
          <p:cNvSpPr/>
          <p:nvPr userDrawn="1"/>
        </p:nvSpPr>
        <p:spPr>
          <a:xfrm rot="5400000">
            <a:off x="8807139" y="3236442"/>
            <a:ext cx="243039" cy="172459"/>
          </a:xfrm>
          <a:prstGeom prst="triangle">
            <a:avLst/>
          </a:prstGeom>
          <a:ln>
            <a:noFill/>
          </a:ln>
          <a:effectLst/>
        </p:spPr>
        <p:style>
          <a:lnRef idx="2">
            <a:schemeClr val="accent1">
              <a:shade val="50000"/>
            </a:schemeClr>
          </a:lnRef>
          <a:fillRef idx="1">
            <a:schemeClr val="accent1"/>
          </a:fillRef>
          <a:effectRef idx="0">
            <a:schemeClr val="accent1"/>
          </a:effectRef>
          <a:fontRef idx="minor">
            <a:srgbClr val="FFFFFF"/>
          </a:fontRef>
        </p:style>
        <p:txBody>
          <a:bodyPr vert="horz" rtlCol="0" anchor="ctr">
            <a:noAutofit/>
          </a:bodyPr>
          <a:lstStyle/>
          <a:p>
            <a:pPr algn="ctr"/>
            <a:endParaRPr lang="en-US" dirty="0"/>
          </a:p>
        </p:txBody>
      </p:sp>
    </p:spTree>
    <p:extLst>
      <p:ext uri="{4D552334-6FA1-4845-8596-72CCFE1A5400}">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troducing">
    <p:spTree>
      <p:nvGrpSpPr>
        <p:cNvPr id="1" name=""/>
        <p:cNvGrpSpPr/>
        <p:nvPr/>
      </p:nvGrpSpPr>
      <p:grpSpPr>
        <a:xfrm>
          <a:off x="0" y="0"/>
          <a:ext cx="0" cy="0"/>
          <a:chOff x="0" y="0"/>
          <a:chExt cx="0" cy="0"/>
        </a:xfrm>
      </p:grpSpPr>
      <p:sp>
        <p:nvSpPr>
          <p:cNvPr id="2" name="Rectangle 7">
            <a:extLst>
              <a:ext uri="{8522961D-6C68-47AE-AF20-BA733D1850A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694D72-B1D3-4227-95D0-CF6118A33CC5}"/>
              </a:ext>
            </a:extLst>
          </p:cNvPr>
          <p:cNvSpPr/>
          <p:nvPr userDrawn="1"/>
        </p:nvSpPr>
        <p:spPr>
          <a:xfrm>
            <a:off x="5998015" y="0"/>
            <a:ext cx="3145983" cy="5143500"/>
          </a:xfrm>
          <a:custGeom>
            <a:avLst/>
            <a:gdLst/>
            <a:ahLst/>
            <a:cxnLst/>
            <a:rect l="0" t="0" r="r" b="b"/>
            <a:pathLst>
              <a:path w="4194645" h="6858000">
                <a:moveTo>
                  <a:pt x="523190" y="0"/>
                </a:moveTo>
                <a:lnTo>
                  <a:pt x="4194645" y="0"/>
                </a:lnTo>
                <a:lnTo>
                  <a:pt x="4194645" y="6858000"/>
                </a:lnTo>
                <a:lnTo>
                  <a:pt x="523190" y="6858000"/>
                </a:lnTo>
                <a:cubicBezTo>
                  <a:pt x="-536682" y="5103091"/>
                  <a:pt x="338651" y="3359582"/>
                  <a:pt x="356937" y="2216728"/>
                </a:cubicBezTo>
                <a:cubicBezTo>
                  <a:pt x="370792" y="1350819"/>
                  <a:pt x="-65628" y="898236"/>
                  <a:pt x="523190"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3" name="Rectangle 13">
            <a:extLst>
              <a:ext uri="{EB52028A-B43F-45D4-87DD-DE7192283C5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752CF52-45D2-4EDA-807D-63119D7C75B2}"/>
              </a:ext>
            </a:extLst>
          </p:cNvPr>
          <p:cNvSpPr/>
          <p:nvPr userDrawn="1"/>
        </p:nvSpPr>
        <p:spPr>
          <a:xfrm>
            <a:off x="4514850" y="3131802"/>
            <a:ext cx="1730086" cy="1514501"/>
          </a:xfrm>
          <a:custGeom>
            <a:avLst/>
            <a:gdLst/>
            <a:ahLst/>
            <a:cxnLst/>
            <a:rect l="0" t="0" r="r" b="b"/>
            <a:pathLst>
              <a:path w="2306782" h="2019335">
                <a:moveTo>
                  <a:pt x="0" y="90147"/>
                </a:moveTo>
                <a:cubicBezTo>
                  <a:pt x="70145" y="-51520"/>
                  <a:pt x="980173" y="23138"/>
                  <a:pt x="1362977" y="7020"/>
                </a:cubicBezTo>
                <a:cubicBezTo>
                  <a:pt x="1911386" y="-16072"/>
                  <a:pt x="2324973" y="3898"/>
                  <a:pt x="2292927" y="284109"/>
                </a:cubicBezTo>
                <a:lnTo>
                  <a:pt x="2306782" y="1854546"/>
                </a:lnTo>
                <a:cubicBezTo>
                  <a:pt x="2130391" y="2151707"/>
                  <a:pt x="1411229" y="1956245"/>
                  <a:pt x="1026765" y="1956245"/>
                </a:cubicBezTo>
                <a:cubicBezTo>
                  <a:pt x="642302" y="1956245"/>
                  <a:pt x="208073" y="2151708"/>
                  <a:pt x="0" y="1854546"/>
                </a:cubicBezTo>
                <a:lnTo>
                  <a:pt x="0" y="90147"/>
                </a:lnTo>
                <a:close/>
              </a:path>
            </a:pathLst>
          </a:cu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lIns="179999" rIns="179999" rtlCol="0" anchor="ctr"/>
          <a:lstStyle/>
          <a:p>
            <a:pPr algn="ctr"/>
            <a:endParaRPr lang="en-US" dirty="0">
              <a:solidFill>
                <a:schemeClr val="tx1"/>
              </a:solidFill>
              <a:latin typeface="Comfortaa"/>
            </a:endParaRPr>
          </a:p>
        </p:txBody>
      </p:sp>
      <p:sp>
        <p:nvSpPr>
          <p:cNvPr id="4" name="5-Point Star 38">
            <a:extLst>
              <a:ext uri="{D1C852BB-1CD1-4590-9F83-4B1C29DD23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4092AA-BA10-4279-8EEC-739107BF45A5}"/>
              </a:ext>
            </a:extLst>
          </p:cNvPr>
          <p:cNvSpPr/>
          <p:nvPr userDrawn="1"/>
        </p:nvSpPr>
        <p:spPr>
          <a:xfrm rot="20638000">
            <a:off x="6437658" y="447403"/>
            <a:ext cx="3770816" cy="3770816"/>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5" name="5-Point Star 27">
            <a:extLst>
              <a:ext uri="{58A35371-FBD9-4704-B0BB-9FA41512643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FC3C90-3899-45B1-B53D-C2E56AFAAA96}"/>
              </a:ext>
            </a:extLst>
          </p:cNvPr>
          <p:cNvSpPr/>
          <p:nvPr userDrawn="1"/>
        </p:nvSpPr>
        <p:spPr>
          <a:xfrm rot="20665382">
            <a:off x="6346594" y="581105"/>
            <a:ext cx="3280082" cy="3461490"/>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Rectangle 7">
            <a:extLst>
              <a:ext uri="{DA5090FF-FAA3-4070-A5EB-C7A87810863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BEA638D-857C-4B2A-9BA7-0659D9AAF8FD}"/>
              </a:ext>
            </a:extLst>
          </p:cNvPr>
          <p:cNvSpPr/>
          <p:nvPr userDrawn="1"/>
        </p:nvSpPr>
        <p:spPr>
          <a:xfrm flipV="1">
            <a:off x="6577444" y="-93519"/>
            <a:ext cx="331785" cy="5320145"/>
          </a:xfrm>
          <a:custGeom>
            <a:avLst/>
            <a:gdLst/>
            <a:ahLst/>
            <a:cxnLst/>
            <a:rect l="0" t="0" r="r" b="b"/>
            <a:pathLst>
              <a:path w="442381" h="7093527">
                <a:moveTo>
                  <a:pt x="442381" y="7093527"/>
                </a:moveTo>
                <a:cubicBezTo>
                  <a:pt x="-453789" y="5278348"/>
                  <a:pt x="286345" y="3474961"/>
                  <a:pt x="301806" y="2292858"/>
                </a:cubicBezTo>
                <a:cubicBezTo>
                  <a:pt x="313522" y="1397211"/>
                  <a:pt x="-55491" y="929084"/>
                  <a:pt x="442381" y="0"/>
                </a:cubicBezTo>
              </a:path>
            </a:pathLst>
          </a:custGeom>
          <a:no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ot="10800000" vert="horz" rtlCol="0" anchor="ctr"/>
          <a:lstStyle/>
          <a:p>
            <a:pPr algn="ctr"/>
            <a:endParaRPr lang="en-US" dirty="0"/>
          </a:p>
        </p:txBody>
      </p:sp>
      <p:sp>
        <p:nvSpPr>
          <p:cNvPr id="7" name="Rectangle 13">
            <a:extLst>
              <a:ext uri="{A0530EC5-F7B7-4460-81BC-57FA70E4F26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8F2E11C-9E57-4798-AA9E-3E37DE3F7C4B}"/>
              </a:ext>
            </a:extLst>
          </p:cNvPr>
          <p:cNvSpPr/>
          <p:nvPr userDrawn="1"/>
        </p:nvSpPr>
        <p:spPr>
          <a:xfrm>
            <a:off x="628650" y="3101391"/>
            <a:ext cx="1730086" cy="1524118"/>
          </a:xfrm>
          <a:custGeom>
            <a:avLst/>
            <a:gdLst/>
            <a:ahLst/>
            <a:cxnLst/>
            <a:rect l="0" t="0" r="r" b="b"/>
            <a:pathLst>
              <a:path w="2306782" h="2032158">
                <a:moveTo>
                  <a:pt x="0" y="130695"/>
                </a:moveTo>
                <a:cubicBezTo>
                  <a:pt x="153272" y="-163371"/>
                  <a:pt x="535167" y="130695"/>
                  <a:pt x="919631" y="130695"/>
                </a:cubicBezTo>
                <a:cubicBezTo>
                  <a:pt x="1304094" y="130695"/>
                  <a:pt x="2075590" y="-163371"/>
                  <a:pt x="2306782" y="130695"/>
                </a:cubicBezTo>
                <a:lnTo>
                  <a:pt x="2306782" y="1895093"/>
                </a:lnTo>
                <a:cubicBezTo>
                  <a:pt x="2130391" y="2192254"/>
                  <a:pt x="1632900" y="1913666"/>
                  <a:pt x="1248436" y="1913666"/>
                </a:cubicBezTo>
                <a:cubicBezTo>
                  <a:pt x="863973" y="1913666"/>
                  <a:pt x="208073" y="2192256"/>
                  <a:pt x="0" y="1895093"/>
                </a:cubicBezTo>
                <a:lnTo>
                  <a:pt x="0" y="130695"/>
                </a:lnTo>
                <a:close/>
              </a:path>
            </a:pathLst>
          </a:cu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lIns="179999" rIns="179999" rtlCol="0" anchor="ctr"/>
          <a:lstStyle/>
          <a:p>
            <a:pPr algn="ctr"/>
            <a:endParaRPr lang="en-US" dirty="0">
              <a:solidFill>
                <a:schemeClr val="tx1"/>
              </a:solidFill>
              <a:latin typeface="Comfortaa"/>
            </a:endParaRPr>
          </a:p>
        </p:txBody>
      </p:sp>
      <p:sp>
        <p:nvSpPr>
          <p:cNvPr id="8" name="Rectangle 13">
            <a:extLst>
              <a:ext uri="{5C5CDC36-C67F-41BD-8CB6-28747DC1881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B09EB1B-1884-43F6-89A2-EB2C982F342F}"/>
              </a:ext>
            </a:extLst>
          </p:cNvPr>
          <p:cNvSpPr/>
          <p:nvPr userDrawn="1"/>
        </p:nvSpPr>
        <p:spPr>
          <a:xfrm>
            <a:off x="2571750" y="3101391"/>
            <a:ext cx="1730086" cy="1549189"/>
          </a:xfrm>
          <a:custGeom>
            <a:avLst/>
            <a:gdLst/>
            <a:ahLst/>
            <a:cxnLst/>
            <a:rect l="0" t="0" r="r" b="b"/>
            <a:pathLst>
              <a:path w="2306782" h="2065586">
                <a:moveTo>
                  <a:pt x="0" y="130695"/>
                </a:moveTo>
                <a:cubicBezTo>
                  <a:pt x="347236" y="-24825"/>
                  <a:pt x="1033930" y="130695"/>
                  <a:pt x="1418394" y="130695"/>
                </a:cubicBezTo>
                <a:cubicBezTo>
                  <a:pt x="1802858" y="130695"/>
                  <a:pt x="2075590" y="-163371"/>
                  <a:pt x="2306782" y="130695"/>
                </a:cubicBezTo>
                <a:lnTo>
                  <a:pt x="2306782" y="1895093"/>
                </a:lnTo>
                <a:cubicBezTo>
                  <a:pt x="2130391" y="2192254"/>
                  <a:pt x="1341955" y="2010648"/>
                  <a:pt x="957491" y="2010648"/>
                </a:cubicBezTo>
                <a:cubicBezTo>
                  <a:pt x="573027" y="2010648"/>
                  <a:pt x="208073" y="2192256"/>
                  <a:pt x="0" y="1895093"/>
                </a:cubicBezTo>
                <a:lnTo>
                  <a:pt x="0" y="130695"/>
                </a:lnTo>
                <a:close/>
              </a:path>
            </a:pathLst>
          </a:cu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lIns="179999" rIns="179999" rtlCol="0" anchor="ctr"/>
          <a:lstStyle/>
          <a:p>
            <a:pPr algn="ctr"/>
            <a:endParaRPr lang="en-US" dirty="0">
              <a:solidFill>
                <a:schemeClr val="tx1"/>
              </a:solidFill>
              <a:latin typeface="Comfortaa"/>
            </a:endParaRPr>
          </a:p>
        </p:txBody>
      </p:sp>
      <p:sp>
        <p:nvSpPr>
          <p:cNvPr id="9" name="Freeform 45">
            <a:extLst>
              <a:ext uri="{E7962695-E05E-4734-89C6-DD3AE27ACF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9708FCB-6A29-4291-A80D-67DDBAE8D39D}"/>
              </a:ext>
            </a:extLst>
          </p:cNvPr>
          <p:cNvSpPr/>
          <p:nvPr userDrawn="1"/>
        </p:nvSpPr>
        <p:spPr>
          <a:xfrm>
            <a:off x="253950" y="3200400"/>
            <a:ext cx="587712" cy="1662545"/>
          </a:xfrm>
          <a:custGeom>
            <a:avLst/>
            <a:gdLst/>
            <a:ahLst/>
            <a:cxnLst/>
            <a:rect l="0" t="0" r="r" b="b"/>
            <a:pathLst>
              <a:path w="783617" h="2216727">
                <a:moveTo>
                  <a:pt x="49326" y="2216727"/>
                </a:moveTo>
                <a:cubicBezTo>
                  <a:pt x="6608" y="2150918"/>
                  <a:pt x="-36110" y="2085109"/>
                  <a:pt x="49326" y="2022764"/>
                </a:cubicBezTo>
                <a:cubicBezTo>
                  <a:pt x="134762" y="1960419"/>
                  <a:pt x="520380" y="2004291"/>
                  <a:pt x="561944" y="1842655"/>
                </a:cubicBezTo>
                <a:cubicBezTo>
                  <a:pt x="603508" y="1681019"/>
                  <a:pt x="261763" y="1360054"/>
                  <a:pt x="298708" y="1052945"/>
                </a:cubicBezTo>
                <a:cubicBezTo>
                  <a:pt x="335653" y="745836"/>
                  <a:pt x="621981" y="210127"/>
                  <a:pt x="783617" y="0"/>
                </a:cubicBezTo>
              </a:path>
            </a:pathLst>
          </a:custGeom>
          <a:noFill/>
          <a:ln w="38100"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0" name="Title 1">
            <a:extLst>
              <a:ext uri="{70FA83A0-0898-4705-8BF8-FE9286A2815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D6F5C4F-6BBF-4442-9280-F052930B9596}"/>
              </a:ext>
            </a:extLst>
          </p:cNvPr>
          <p:cNvSpPr>
            <a:spLocks noGrp="1"/>
          </p:cNvSpPr>
          <p:nvPr>
            <p:ph type="title" idx="10"/>
          </p:nvPr>
        </p:nvSpPr>
        <p:spPr>
          <a:xfrm>
            <a:off x="628650" y="467751"/>
            <a:ext cx="4618759" cy="879602"/>
          </a:xfrm>
        </p:spPr>
        <p:txBody>
          <a:bodyPr vert="horz" rtlCol="0" anchor="t"/>
          <a:lstStyle>
            <a:lvl1pPr lvl="0"/>
          </a:lstStyle>
          <a:p>
            <a:r>
              <a:rPr lang="en-US" dirty="0"/>
              <a:t>Introducing…</a:t>
            </a:r>
          </a:p>
        </p:txBody>
      </p:sp>
      <p:sp>
        <p:nvSpPr>
          <p:cNvPr id="11" name="Slide Number Placeholder 5">
            <a:extLst>
              <a:ext uri="{2CE61F98-4533-4A45-8A62-96353017708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2636C98-3EE6-4E34-927D-70A510398336}"/>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9CC51307-37CC-4722-8133-610A5887CA6E}" type="slidenum">
              <a:t>‹#›</a:t>
            </a:fld>
            <a:endParaRPr lang="en-US" dirty="0"/>
          </a:p>
        </p:txBody>
      </p:sp>
      <p:sp>
        <p:nvSpPr>
          <p:cNvPr id="12" name="Picture Placeholder 49">
            <a:extLst>
              <a:ext uri="{22CAB722-B29F-437F-8171-91247D2BEE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4082DE2-D34E-46AF-80F2-AC988AB8B75E}"/>
              </a:ext>
            </a:extLst>
          </p:cNvPr>
          <p:cNvSpPr>
            <a:spLocks noGrp="1"/>
          </p:cNvSpPr>
          <p:nvPr>
            <p:ph type="pic" idx="12"/>
          </p:nvPr>
        </p:nvSpPr>
        <p:spPr>
          <a:xfrm>
            <a:off x="5288973" y="1194197"/>
            <a:ext cx="3212089" cy="3212089"/>
          </a:xfrm>
          <a:custGeom>
            <a:avLst/>
            <a:gdLst/>
            <a:ahLst/>
            <a:cxnLst/>
            <a:rect l="0" t="0" r="r" b="b"/>
            <a:pathLst>
              <a:path w="4282786" h="4282786">
                <a:moveTo>
                  <a:pt x="2141393" y="0"/>
                </a:moveTo>
                <a:cubicBezTo>
                  <a:pt x="3324052" y="0"/>
                  <a:pt x="4282786" y="958734"/>
                  <a:pt x="4282786" y="2141393"/>
                </a:cubicBezTo>
                <a:cubicBezTo>
                  <a:pt x="4282786" y="3324052"/>
                  <a:pt x="3324052" y="4282786"/>
                  <a:pt x="2141393" y="4282786"/>
                </a:cubicBezTo>
                <a:cubicBezTo>
                  <a:pt x="1845728" y="4282786"/>
                  <a:pt x="1564059" y="4222865"/>
                  <a:pt x="1307866" y="4114505"/>
                </a:cubicBezTo>
                <a:lnTo>
                  <a:pt x="1271609" y="4097039"/>
                </a:lnTo>
                <a:lnTo>
                  <a:pt x="1260762" y="2867583"/>
                </a:lnTo>
                <a:cubicBezTo>
                  <a:pt x="1292808" y="2587371"/>
                  <a:pt x="879222" y="2567402"/>
                  <a:pt x="330812" y="2590493"/>
                </a:cubicBezTo>
                <a:cubicBezTo>
                  <a:pt x="282962" y="2592508"/>
                  <a:pt x="226874" y="2593105"/>
                  <a:pt x="165217" y="2592882"/>
                </a:cubicBezTo>
                <a:lnTo>
                  <a:pt x="48247" y="2591400"/>
                </a:lnTo>
                <a:lnTo>
                  <a:pt x="43506" y="2572959"/>
                </a:lnTo>
                <a:cubicBezTo>
                  <a:pt x="14981" y="2433559"/>
                  <a:pt x="0" y="2289226"/>
                  <a:pt x="0" y="2141393"/>
                </a:cubicBezTo>
                <a:cubicBezTo>
                  <a:pt x="0" y="958734"/>
                  <a:pt x="958734" y="0"/>
                  <a:pt x="2141393" y="0"/>
                </a:cubicBezTo>
                <a:close/>
              </a:path>
            </a:pathLst>
          </a:custGeom>
        </p:spPr>
        <p:txBody>
          <a:bodyPr vert="horz" wrap="square" rtlCol="0">
            <a:noAutofit/>
          </a:bodyPr>
          <a:lstStyle>
            <a:lvl1pPr marL="0" lvl="0" indent="0" algn="ctr">
              <a:buNone/>
              <a:defRPr lang="en-US" sz="1400" dirty="0"/>
            </a:lvl1pPr>
          </a:lstStyle>
          <a:p>
            <a:r>
              <a:rPr lang="en-US" dirty="0"/>
              <a:t>image</a:t>
            </a:r>
          </a:p>
        </p:txBody>
      </p:sp>
      <p:sp>
        <p:nvSpPr>
          <p:cNvPr id="13" name="Text Placeholder 3">
            <a:extLst>
              <a:ext uri="{270BD24E-1360-4F95-99D7-B6192D10A57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15C79D-B460-45A7-A74A-3655CFFE4150}"/>
              </a:ext>
            </a:extLst>
          </p:cNvPr>
          <p:cNvSpPr>
            <a:spLocks noGrp="1"/>
          </p:cNvSpPr>
          <p:nvPr>
            <p:ph type="body" idx="13"/>
          </p:nvPr>
        </p:nvSpPr>
        <p:spPr>
          <a:xfrm>
            <a:off x="747712" y="3273136"/>
            <a:ext cx="1465551" cy="1174497"/>
          </a:xfrm>
        </p:spPr>
        <p:txBody>
          <a:bodyPr vert="horz" rtlCol="0" anchor="ctr"/>
          <a:lstStyle>
            <a:lvl1pPr marL="0" lvl="0" indent="0" algn="ctr">
              <a:lnSpc>
                <a:spcPct val="125000"/>
              </a:lnSpc>
              <a:buNone/>
              <a:defRPr lang="en-US" sz="1400" dirty="0"/>
            </a:lvl1pPr>
            <a:lvl2pPr marL="457200" lvl="1" indent="0">
              <a:buNone/>
            </a:lvl2pPr>
            <a:lvl3pPr marL="914400" lvl="2" indent="0">
              <a:buNone/>
            </a:lvl3pPr>
            <a:lvl4pPr marL="1371600" lvl="3" indent="0">
              <a:buNone/>
            </a:lvl4pPr>
            <a:lvl5pPr marL="1828800" lvl="4" indent="0">
              <a:buNone/>
            </a:lvl5pPr>
          </a:lstStyle>
          <a:p>
            <a:pPr lvl="0"/>
            <a:r>
              <a:rPr lang="en-US" dirty="0"/>
              <a:t>Click to edit Master text styles</a:t>
            </a:r>
          </a:p>
        </p:txBody>
      </p:sp>
      <p:sp>
        <p:nvSpPr>
          <p:cNvPr id="14" name="Text Placeholder 3">
            <a:extLst>
              <a:ext uri="{894B3855-47FC-4FC2-8E2D-1918BCD40B5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7601A3F-06CC-4A91-8F91-EE7EE13D7ACB}"/>
              </a:ext>
            </a:extLst>
          </p:cNvPr>
          <p:cNvSpPr>
            <a:spLocks noGrp="1"/>
          </p:cNvSpPr>
          <p:nvPr>
            <p:ph type="body" idx="14"/>
          </p:nvPr>
        </p:nvSpPr>
        <p:spPr>
          <a:xfrm>
            <a:off x="2686050" y="3273136"/>
            <a:ext cx="1465551" cy="1174497"/>
          </a:xfrm>
        </p:spPr>
        <p:txBody>
          <a:bodyPr vert="horz" rtlCol="0" anchor="ctr"/>
          <a:lstStyle>
            <a:lvl1pPr marL="0" lvl="0" indent="0" algn="ctr">
              <a:lnSpc>
                <a:spcPct val="125000"/>
              </a:lnSpc>
              <a:buNone/>
              <a:defRPr lang="en-US" sz="1400" dirty="0"/>
            </a:lvl1pPr>
            <a:lvl2pPr marL="457200" lvl="1" indent="0">
              <a:buNone/>
            </a:lvl2pPr>
            <a:lvl3pPr marL="914400" lvl="2" indent="0">
              <a:buNone/>
            </a:lvl3pPr>
            <a:lvl4pPr marL="1371600" lvl="3" indent="0">
              <a:buNone/>
            </a:lvl4pPr>
            <a:lvl5pPr marL="1828800" lvl="4" indent="0">
              <a:buNone/>
            </a:lvl5pPr>
          </a:lstStyle>
          <a:p>
            <a:pPr lvl="0"/>
            <a:r>
              <a:rPr lang="en-US" dirty="0"/>
              <a:t>Click to edit Master text styles</a:t>
            </a:r>
          </a:p>
        </p:txBody>
      </p:sp>
      <p:sp>
        <p:nvSpPr>
          <p:cNvPr id="15" name="Text Placeholder 3">
            <a:extLst>
              <a:ext uri="{14604E37-3B12-4A5F-9A7F-01DA210EA59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A09F470-03AD-4075-8B14-EE2CC39039C2}"/>
              </a:ext>
            </a:extLst>
          </p:cNvPr>
          <p:cNvSpPr>
            <a:spLocks noGrp="1"/>
          </p:cNvSpPr>
          <p:nvPr>
            <p:ph type="body" idx="15"/>
          </p:nvPr>
        </p:nvSpPr>
        <p:spPr>
          <a:xfrm>
            <a:off x="4649932" y="3273136"/>
            <a:ext cx="1465551" cy="1174497"/>
          </a:xfrm>
        </p:spPr>
        <p:txBody>
          <a:bodyPr vert="horz" rtlCol="0" anchor="ctr"/>
          <a:lstStyle>
            <a:lvl1pPr marL="0" lvl="0" indent="0" algn="ctr">
              <a:lnSpc>
                <a:spcPct val="125000"/>
              </a:lnSpc>
              <a:buNone/>
              <a:defRPr lang="en-US" sz="1400" dirty="0"/>
            </a:lvl1pPr>
            <a:lvl2pPr marL="457200" lvl="1" indent="0">
              <a:buNone/>
            </a:lvl2pPr>
            <a:lvl3pPr marL="914400" lvl="2" indent="0">
              <a:buNone/>
            </a:lvl3pPr>
            <a:lvl4pPr marL="1371600" lvl="3" indent="0">
              <a:buNone/>
            </a:lvl4pPr>
            <a:lvl5pPr marL="1828800" lvl="4" indent="0">
              <a:buNone/>
            </a:lvl5pPr>
          </a:lstStyle>
          <a:p>
            <a:pPr lvl="0"/>
            <a:r>
              <a:rPr lang="en-US" dirty="0"/>
              <a:t>Click to edit Master text styles</a:t>
            </a:r>
          </a:p>
        </p:txBody>
      </p:sp>
      <p:sp>
        <p:nvSpPr>
          <p:cNvPr id="16" name="Text Placeholder 10">
            <a:extLst>
              <a:ext uri="{96DE32E4-6747-4F7B-8463-9B7BB31E920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97EF83D-AC46-4960-91E5-DC18EA626BFD}"/>
              </a:ext>
            </a:extLst>
          </p:cNvPr>
          <p:cNvSpPr>
            <a:spLocks noGrp="1"/>
          </p:cNvSpPr>
          <p:nvPr>
            <p:ph type="body" idx="16"/>
          </p:nvPr>
        </p:nvSpPr>
        <p:spPr>
          <a:xfrm>
            <a:off x="628650" y="1565203"/>
            <a:ext cx="4632897" cy="1279179"/>
          </a:xfrm>
        </p:spPr>
        <p:txBody>
          <a:bodyPr vert="horz" lIns="91440" tIns="45720" rIns="91440" bIns="45720" rtlCol="0">
            <a:noAutofit/>
          </a:bodyPr>
          <a:lstStyle>
            <a:lvl1pPr marL="0" lvl="0" indent="0">
              <a:lnSpc>
                <a:spcPct val="125000"/>
              </a:lnSpc>
              <a:buNone/>
              <a:defRPr lang="en-US" sz="1300" dirty="0"/>
            </a:lvl1pPr>
            <a:lvl2pPr lvl="1"/>
            <a:lvl3pPr lvl="2"/>
            <a:lvl4pPr lvl="3"/>
            <a:lvl5pPr lvl="4"/>
          </a:lstStyle>
          <a:p>
            <a:pPr marL="228600" lvl="0" indent="-228600"/>
            <a:r>
              <a:rPr lang="en-US" dirty="0"/>
              <a:t>Click to edit Master text styles</a:t>
            </a:r>
          </a:p>
        </p:txBody>
      </p:sp>
      <p:sp>
        <p:nvSpPr>
          <p:cNvPr id="17" name="Date Placeholder 1">
            <a:extLst>
              <a:ext uri="{A4416EBD-57D8-4D39-BC9F-09152E2A4E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A89912-C409-4BDA-BBB9-D5CA41FBAFA9}"/>
              </a:ext>
            </a:extLst>
          </p:cNvPr>
          <p:cNvSpPr>
            <a:spLocks noGrp="1"/>
          </p:cNvSpPr>
          <p:nvPr>
            <p:ph type="dt" sz="half" idx="1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18" name="Footer Placeholder 1">
            <a:extLst>
              <a:ext uri="{B70D21E6-4422-43D4-9803-D4E65DA3FB4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F77B32-966D-4878-91C6-EF6A81FAA855}"/>
              </a:ext>
            </a:extLst>
          </p:cNvPr>
          <p:cNvSpPr>
            <a:spLocks noGrp="1"/>
          </p:cNvSpPr>
          <p:nvPr>
            <p:ph type="ftr" sz="quarter" idx="1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43DD6800-8CE9-4D01-ADD4-C7A7A21C55DD}">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arly years">
    <p:spTree>
      <p:nvGrpSpPr>
        <p:cNvPr id="1" name=""/>
        <p:cNvGrpSpPr/>
        <p:nvPr/>
      </p:nvGrpSpPr>
      <p:grpSpPr>
        <a:xfrm>
          <a:off x="0" y="0"/>
          <a:ext cx="0" cy="0"/>
          <a:chOff x="0" y="0"/>
          <a:chExt cx="0" cy="0"/>
        </a:xfrm>
      </p:grpSpPr>
      <p:sp>
        <p:nvSpPr>
          <p:cNvPr id="2" name="Rectangle 34">
            <a:extLst>
              <a:ext uri="{B10B4C34-2B0C-4214-8ACE-0F2DCC59E0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FA85705-2AA4-4CD4-BC92-ECBDEFE9AE93}"/>
              </a:ext>
            </a:extLst>
          </p:cNvPr>
          <p:cNvSpPr/>
          <p:nvPr userDrawn="1"/>
        </p:nvSpPr>
        <p:spPr>
          <a:xfrm>
            <a:off x="4629150" y="0"/>
            <a:ext cx="4514850" cy="51435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3" name="Picture 36">
            <a:extLst>
              <a:ext uri="{6FF92527-60F2-40E1-B2C9-F4EEC812AD4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EEFEB62-D21E-430A-A65E-447E56670FAA}"/>
              </a:ext>
            </a:extLst>
          </p:cNvPr>
          <p:cNvPicPr/>
          <p:nvPr userDrawn="1"/>
        </p:nvPicPr>
        <p:blipFill>
          <a:blip r:embed="rId2">
            <a:alphaModFix amt="35000"/>
          </a:blip>
          <a:srcRect l="14817" t="5171" r="5172" b="-1"/>
          <a:stretch>
            <a:fillRect/>
          </a:stretch>
        </p:blipFill>
        <p:spPr>
          <a:xfrm rot="16200000">
            <a:off x="4314825" y="314325"/>
            <a:ext cx="5143500" cy="4514850"/>
          </a:xfrm>
          <a:prstGeom prst="rect">
            <a:avLst/>
          </a:prstGeom>
          <a:noFill/>
        </p:spPr>
      </p:pic>
      <p:sp>
        <p:nvSpPr>
          <p:cNvPr id="4" name="Freeform 56">
            <a:extLst>
              <a:ext uri="{A7CD3E03-391C-423F-87E8-95C2BAA3FA0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74D3B52-A89B-4215-A5D2-7DB48E7AFDFE}"/>
              </a:ext>
            </a:extLst>
          </p:cNvPr>
          <p:cNvSpPr/>
          <p:nvPr userDrawn="1"/>
        </p:nvSpPr>
        <p:spPr>
          <a:xfrm rot="16200000" flipH="1">
            <a:off x="-1810091" y="2266634"/>
            <a:ext cx="4925295" cy="350462"/>
          </a:xfrm>
          <a:custGeom>
            <a:avLst/>
            <a:gdLst/>
            <a:ahLst/>
            <a:cxnLst/>
            <a:rect l="0" t="0" r="r" b="b"/>
            <a:pathLst>
              <a:path w="6567060" h="467283">
                <a:moveTo>
                  <a:pt x="0" y="125568"/>
                </a:moveTo>
                <a:cubicBezTo>
                  <a:pt x="336134" y="-3385"/>
                  <a:pt x="619053" y="-28040"/>
                  <a:pt x="1220998" y="28909"/>
                </a:cubicBezTo>
                <a:cubicBezTo>
                  <a:pt x="1822943" y="85859"/>
                  <a:pt x="2876564" y="464485"/>
                  <a:pt x="3611671" y="467269"/>
                </a:cubicBezTo>
                <a:cubicBezTo>
                  <a:pt x="4346778" y="470055"/>
                  <a:pt x="5139074" y="90495"/>
                  <a:pt x="5631639" y="45621"/>
                </a:cubicBezTo>
                <a:cubicBezTo>
                  <a:pt x="6124204" y="747"/>
                  <a:pt x="6435688" y="153646"/>
                  <a:pt x="6567060" y="198021"/>
                </a:cubicBezTo>
              </a:path>
            </a:pathLst>
          </a:custGeom>
          <a:noFill/>
          <a:ln w="76200">
            <a:solidFill>
              <a:schemeClr val="accent1"/>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nvGrpSpPr>
          <p:cNvPr id="5" name="Group 66">
            <a:extLst>
              <a:ext uri="{881551B0-C4DC-46C0-83AB-592CA81CD71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C5C890B-A1BB-404E-9C33-DAB3DBB47E10}"/>
              </a:ext>
            </a:extLst>
          </p:cNvPr>
          <p:cNvGrpSpPr/>
          <p:nvPr/>
        </p:nvGrpSpPr>
        <p:grpSpPr>
          <a:xfrm>
            <a:off x="472786" y="1517072"/>
            <a:ext cx="566304" cy="566305"/>
            <a:chOff x="630382" y="2272145"/>
            <a:chExt cx="755072" cy="755074"/>
          </a:xfrm>
        </p:grpSpPr>
        <p:sp>
          <p:nvSpPr>
            <p:cNvPr id="6" name="Oval 5">
              <a:extLst>
                <a:ext uri="{6DC525D2-C928-43B3-BAE1-9163895FF36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7085E3-0455-4B94-BBDA-70074C29844B}"/>
                </a:ext>
              </a:extLst>
            </p:cNvPr>
            <p:cNvSpPr/>
            <p:nvPr/>
          </p:nvSpPr>
          <p:spPr>
            <a:xfrm>
              <a:off x="630382" y="2272145"/>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7" name="Oval 5">
              <a:extLst>
                <a:ext uri="{0305C20E-09D6-4995-8903-0C34AA61DFC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5D3775C-45D3-4629-8842-E6A6D7A70823}"/>
                </a:ext>
              </a:extLst>
            </p:cNvPr>
            <p:cNvSpPr/>
            <p:nvPr/>
          </p:nvSpPr>
          <p:spPr>
            <a:xfrm rot="5130309">
              <a:off x="664944" y="2306707"/>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8" name="Group 69">
            <a:extLst>
              <a:ext uri="{45A64BF8-2E44-45FF-AD6E-20FB88E17C8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3BD36A3-C64B-4CE8-9F5A-C64ACC9C666E}"/>
              </a:ext>
            </a:extLst>
          </p:cNvPr>
          <p:cNvGrpSpPr/>
          <p:nvPr/>
        </p:nvGrpSpPr>
        <p:grpSpPr>
          <a:xfrm>
            <a:off x="472786" y="2561358"/>
            <a:ext cx="566304" cy="566305"/>
            <a:chOff x="630382" y="4038600"/>
            <a:chExt cx="755072" cy="755074"/>
          </a:xfrm>
        </p:grpSpPr>
        <p:sp>
          <p:nvSpPr>
            <p:cNvPr id="9" name="Oval 5">
              <a:extLst>
                <a:ext uri="{5C01E6EA-1428-4EF8-A590-BA0FC0C1814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8263FE7-FA1F-44C7-B49C-B5D806ED6F50}"/>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0" name="Oval 5">
              <a:extLst>
                <a:ext uri="{05748FF4-4148-42DE-9754-CF146AA683F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42BD2DB-1406-434C-BEC4-D5697AAA2241}"/>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1" name="Group 73">
            <a:extLst>
              <a:ext uri="{87A0CFA9-FF06-4872-9340-BE3AAA95E9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2B11512-CC1F-4995-A13B-DE708836538E}"/>
              </a:ext>
            </a:extLst>
          </p:cNvPr>
          <p:cNvGrpSpPr/>
          <p:nvPr/>
        </p:nvGrpSpPr>
        <p:grpSpPr>
          <a:xfrm>
            <a:off x="472786" y="3621232"/>
            <a:ext cx="566304" cy="566305"/>
            <a:chOff x="630382" y="4038600"/>
            <a:chExt cx="755072" cy="755074"/>
          </a:xfrm>
        </p:grpSpPr>
        <p:sp>
          <p:nvSpPr>
            <p:cNvPr id="12" name="Oval 5">
              <a:extLst>
                <a:ext uri="{C427095E-E129-4FFF-B307-D59C899C3A1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B652FDA-F877-4253-B266-2AF664311326}"/>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3" name="Oval 5">
              <a:extLst>
                <a:ext uri="{892566E0-793E-4379-9723-DAA93244841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11374E8-334D-4E8E-8FD6-5A3E95702286}"/>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4" name="Title 1">
            <a:extLst>
              <a:ext uri="{A93544A2-AF59-4508-AD80-636B4D1A53A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A55322A-B21C-4A86-863F-3003B3EE08B9}"/>
              </a:ext>
            </a:extLst>
          </p:cNvPr>
          <p:cNvSpPr>
            <a:spLocks noGrp="1"/>
          </p:cNvSpPr>
          <p:nvPr>
            <p:ph type="title" idx="10"/>
          </p:nvPr>
        </p:nvSpPr>
        <p:spPr>
          <a:xfrm>
            <a:off x="628650" y="543951"/>
            <a:ext cx="4501134" cy="484748"/>
          </a:xfrm>
        </p:spPr>
        <p:txBody>
          <a:bodyPr rtlCol="0"/>
          <a:lstStyle>
            <a:lvl1pPr lvl="0">
              <a:lnSpc>
                <a:spcPct val="100000"/>
              </a:lnSpc>
            </a:lvl1pPr>
          </a:lstStyle>
          <a:p>
            <a:r>
              <a:rPr lang="en-US" dirty="0"/>
              <a:t>His Early Years</a:t>
            </a:r>
          </a:p>
        </p:txBody>
      </p:sp>
      <p:sp>
        <p:nvSpPr>
          <p:cNvPr id="15" name="Slide Number Placeholder 5">
            <a:extLst>
              <a:ext uri="{840BB187-59D1-40C0-960C-19E19AF6291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59EDB1B-2442-4BFC-88BC-7A9F15200ECD}"/>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8BE3A755-BC23-4F6D-A298-B56F5092D27F}" type="slidenum">
              <a:t>‹#›</a:t>
            </a:fld>
            <a:endParaRPr lang="en-US" dirty="0"/>
          </a:p>
        </p:txBody>
      </p:sp>
      <p:sp>
        <p:nvSpPr>
          <p:cNvPr id="16" name="Text Placeholder 4">
            <a:extLst>
              <a:ext uri="{7D0140E6-7414-4A3C-98D2-352FF281FF4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B1104CF-F354-4E92-8D01-90FEDA3C1E1A}"/>
              </a:ext>
            </a:extLst>
          </p:cNvPr>
          <p:cNvSpPr>
            <a:spLocks noGrp="1"/>
          </p:cNvSpPr>
          <p:nvPr>
            <p:ph type="body" idx="12"/>
          </p:nvPr>
        </p:nvSpPr>
        <p:spPr>
          <a:xfrm>
            <a:off x="1143000" y="1444009"/>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7" name="Text Placeholder 4">
            <a:extLst>
              <a:ext uri="{2096B454-D279-4662-8365-8A5F7FEBF9D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63F5353-087D-44B5-A76B-559ADFF0021C}"/>
              </a:ext>
            </a:extLst>
          </p:cNvPr>
          <p:cNvSpPr>
            <a:spLocks noGrp="1"/>
          </p:cNvSpPr>
          <p:nvPr>
            <p:ph type="body" idx="13"/>
          </p:nvPr>
        </p:nvSpPr>
        <p:spPr>
          <a:xfrm>
            <a:off x="1143000" y="2499017"/>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8" name="Text Placeholder 4">
            <a:extLst>
              <a:ext uri="{C0E47B0F-3287-45A4-A1AC-1BBEECC732A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B520D45-2E78-4246-9484-6356AE9D4BD0}"/>
              </a:ext>
            </a:extLst>
          </p:cNvPr>
          <p:cNvSpPr>
            <a:spLocks noGrp="1"/>
          </p:cNvSpPr>
          <p:nvPr>
            <p:ph type="body" idx="14"/>
          </p:nvPr>
        </p:nvSpPr>
        <p:spPr>
          <a:xfrm>
            <a:off x="1143000" y="3543300"/>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9" name="Text Placeholder 4">
            <a:extLst>
              <a:ext uri="{1C5013DC-33E7-40BF-8FC2-B7732A3834B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592AAC4-55C8-4BC9-B556-B01BAD0F01FB}"/>
              </a:ext>
            </a:extLst>
          </p:cNvPr>
          <p:cNvSpPr>
            <a:spLocks noGrp="1"/>
          </p:cNvSpPr>
          <p:nvPr>
            <p:ph type="body" idx="15"/>
          </p:nvPr>
        </p:nvSpPr>
        <p:spPr>
          <a:xfrm>
            <a:off x="5216237" y="546497"/>
            <a:ext cx="3299113" cy="1105657"/>
          </a:xfrm>
        </p:spPr>
        <p:txBody>
          <a:bodyPr vert="horz" rtlCol="0" anchor="t"/>
          <a:lstStyle>
            <a:lvl1pPr marL="0" lvl="0" indent="0">
              <a:lnSpc>
                <a:spcPct val="125000"/>
              </a:lnSpc>
              <a:buNone/>
              <a:defRPr lang="en-US" sz="13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20" name="Picture Placeholder 99">
            <a:extLst>
              <a:ext uri="{C3E08D8A-60BA-44F3-9D34-04E9FB6FBAB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4B514DB-8A60-4138-9852-D45328F7BC76}"/>
              </a:ext>
            </a:extLst>
          </p:cNvPr>
          <p:cNvSpPr>
            <a:spLocks noGrp="1"/>
          </p:cNvSpPr>
          <p:nvPr>
            <p:ph type="pic" idx="16"/>
          </p:nvPr>
        </p:nvSpPr>
        <p:spPr>
          <a:xfrm>
            <a:off x="5409733" y="1863573"/>
            <a:ext cx="2903499" cy="2903499"/>
          </a:xfrm>
          <a:custGeom>
            <a:avLst/>
            <a:gdLst/>
            <a:ahLst/>
            <a:cxnLst/>
            <a:rect l="0" t="0" r="r" b="b"/>
            <a:pathLst>
              <a:path w="3871333" h="3871333">
                <a:moveTo>
                  <a:pt x="1935667" y="0"/>
                </a:moveTo>
                <a:cubicBezTo>
                  <a:pt x="3004706" y="0"/>
                  <a:pt x="3871333" y="866628"/>
                  <a:pt x="3871333" y="1935667"/>
                </a:cubicBezTo>
                <a:cubicBezTo>
                  <a:pt x="3871333" y="2202926"/>
                  <a:pt x="3817170" y="2457537"/>
                  <a:pt x="3719219" y="2689115"/>
                </a:cubicBezTo>
                <a:lnTo>
                  <a:pt x="3675305" y="2770019"/>
                </a:lnTo>
                <a:lnTo>
                  <a:pt x="3381375" y="2799948"/>
                </a:lnTo>
                <a:lnTo>
                  <a:pt x="3082573" y="2454439"/>
                </a:lnTo>
                <a:lnTo>
                  <a:pt x="2998579" y="2903444"/>
                </a:lnTo>
                <a:lnTo>
                  <a:pt x="2598670" y="3085224"/>
                </a:lnTo>
                <a:lnTo>
                  <a:pt x="2983783" y="3318223"/>
                </a:lnTo>
                <a:lnTo>
                  <a:pt x="3009406" y="3545371"/>
                </a:lnTo>
                <a:lnTo>
                  <a:pt x="2689115" y="3719219"/>
                </a:lnTo>
                <a:cubicBezTo>
                  <a:pt x="2457535" y="3817170"/>
                  <a:pt x="2202926" y="3871333"/>
                  <a:pt x="1935667" y="3871333"/>
                </a:cubicBezTo>
                <a:cubicBezTo>
                  <a:pt x="866628" y="3871333"/>
                  <a:pt x="0" y="3004706"/>
                  <a:pt x="0" y="1935667"/>
                </a:cubicBezTo>
                <a:cubicBezTo>
                  <a:pt x="0" y="866628"/>
                  <a:pt x="866628" y="0"/>
                  <a:pt x="1935667" y="0"/>
                </a:cubicBezTo>
                <a:close/>
              </a:path>
            </a:pathLst>
          </a:custGeom>
          <a:solidFill>
            <a:schemeClr val="accent3"/>
          </a:solidFill>
        </p:spPr>
        <p:txBody>
          <a:bodyPr vert="horz" wrap="square" rtlCol="0">
            <a:noAutofit/>
          </a:bodyPr>
          <a:lstStyle>
            <a:lvl1pPr marL="0" lvl="0" indent="0" algn="ctr">
              <a:buNone/>
              <a:defRPr lang="en-US" sz="1400" dirty="0"/>
            </a:lvl1pPr>
          </a:lstStyle>
          <a:p>
            <a:r>
              <a:rPr lang="en-US" dirty="0"/>
              <a:t>image</a:t>
            </a:r>
          </a:p>
        </p:txBody>
      </p:sp>
      <p:sp>
        <p:nvSpPr>
          <p:cNvPr id="21" name="5-Point Star 100">
            <a:extLst>
              <a:ext uri="{181EC59E-0E5C-4448-83E0-6CA19633BAF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3D44E37-4B71-4D85-8A56-D73F6C317CF1}"/>
              </a:ext>
            </a:extLst>
          </p:cNvPr>
          <p:cNvSpPr/>
          <p:nvPr userDrawn="1"/>
        </p:nvSpPr>
        <p:spPr>
          <a:xfrm rot="20692250">
            <a:off x="7370353" y="3690642"/>
            <a:ext cx="947646" cy="947646"/>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2" name="Date Placeholder 1">
            <a:extLst>
              <a:ext uri="{42E003E1-04D5-4D19-A9A5-D1BE4F69E2B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CE71297-B98C-40A6-8590-B0137CC31226}"/>
              </a:ext>
            </a:extLst>
          </p:cNvPr>
          <p:cNvSpPr>
            <a:spLocks noGrp="1"/>
          </p:cNvSpPr>
          <p:nvPr>
            <p:ph type="dt" sz="half" idx="1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3" name="Footer Placeholder 1">
            <a:extLst>
              <a:ext uri="{9B4895C6-6582-4037-8906-68C8501882E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AE9B912-C1B7-48C6-9EF3-ECA4B8AE059F}"/>
              </a:ext>
            </a:extLst>
          </p:cNvPr>
          <p:cNvSpPr>
            <a:spLocks noGrp="1"/>
          </p:cNvSpPr>
          <p:nvPr>
            <p:ph type="ftr" sz="quarter" idx="1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4C2BA989-F8B5-4B1B-94A4-01AC83CE43AF}">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Life">
    <p:spTree>
      <p:nvGrpSpPr>
        <p:cNvPr id="1" name=""/>
        <p:cNvGrpSpPr/>
        <p:nvPr/>
      </p:nvGrpSpPr>
      <p:grpSpPr>
        <a:xfrm>
          <a:off x="0" y="0"/>
          <a:ext cx="0" cy="0"/>
          <a:chOff x="0" y="0"/>
          <a:chExt cx="0" cy="0"/>
        </a:xfrm>
      </p:grpSpPr>
      <p:sp>
        <p:nvSpPr>
          <p:cNvPr id="2" name="Rectangle 28">
            <a:extLst>
              <a:ext uri="{26A7498B-4E64-4EDE-8E33-381364B199F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C6C7C4B-094C-4909-BFA0-9F3956CA15C1}"/>
              </a:ext>
            </a:extLst>
          </p:cNvPr>
          <p:cNvSpPr/>
          <p:nvPr userDrawn="1"/>
        </p:nvSpPr>
        <p:spPr>
          <a:xfrm>
            <a:off x="4629150" y="0"/>
            <a:ext cx="4514850" cy="51435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3" name="Picture 29">
            <a:extLst>
              <a:ext uri="{9D48CC08-41B9-479B-B21A-24D9768A311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A6C93C3-7E27-460D-9EA0-D57AC14D3166}"/>
              </a:ext>
            </a:extLst>
          </p:cNvPr>
          <p:cNvPicPr/>
          <p:nvPr userDrawn="1"/>
        </p:nvPicPr>
        <p:blipFill>
          <a:blip r:embed="rId2">
            <a:alphaModFix amt="35000"/>
          </a:blip>
          <a:srcRect l="14817" t="5171" r="5172" b="-1"/>
          <a:stretch>
            <a:fillRect/>
          </a:stretch>
        </p:blipFill>
        <p:spPr>
          <a:xfrm rot="16200000">
            <a:off x="4314825" y="314325"/>
            <a:ext cx="5143500" cy="4514850"/>
          </a:xfrm>
          <a:prstGeom prst="rect">
            <a:avLst/>
          </a:prstGeom>
          <a:noFill/>
        </p:spPr>
      </p:pic>
      <p:sp>
        <p:nvSpPr>
          <p:cNvPr id="4" name="Title 1">
            <a:extLst>
              <a:ext uri="{A431C5D2-EE42-428F-A552-8101CF0EFC0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18CDD10-9D7D-4325-B50D-4BF0028142B9}"/>
              </a:ext>
            </a:extLst>
          </p:cNvPr>
          <p:cNvSpPr>
            <a:spLocks noGrp="1"/>
          </p:cNvSpPr>
          <p:nvPr>
            <p:ph type="title" idx="10"/>
          </p:nvPr>
        </p:nvSpPr>
        <p:spPr>
          <a:xfrm>
            <a:off x="628650" y="543951"/>
            <a:ext cx="3886200" cy="484748"/>
          </a:xfrm>
        </p:spPr>
        <p:txBody>
          <a:bodyPr rtlCol="0"/>
          <a:lstStyle>
            <a:lvl1pPr lvl="0">
              <a:lnSpc>
                <a:spcPct val="100000"/>
              </a:lnSpc>
            </a:lvl1pPr>
          </a:lstStyle>
          <a:p>
            <a:r>
              <a:rPr lang="en-US" dirty="0"/>
              <a:t>His Life</a:t>
            </a:r>
          </a:p>
        </p:txBody>
      </p:sp>
      <p:sp>
        <p:nvSpPr>
          <p:cNvPr id="5" name="Freeform 5">
            <a:extLst>
              <a:ext uri="{E36E3EEA-475B-4ED5-BA3E-FE521017D8B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B95FF1F-E09F-45CF-8D43-71EA70FAEF09}"/>
              </a:ext>
            </a:extLst>
          </p:cNvPr>
          <p:cNvSpPr/>
          <p:nvPr userDrawn="1"/>
        </p:nvSpPr>
        <p:spPr>
          <a:xfrm rot="16200000" flipH="1">
            <a:off x="-1810091" y="2266634"/>
            <a:ext cx="4925295" cy="350462"/>
          </a:xfrm>
          <a:custGeom>
            <a:avLst/>
            <a:gdLst/>
            <a:ahLst/>
            <a:cxnLst/>
            <a:rect l="0" t="0" r="r" b="b"/>
            <a:pathLst>
              <a:path w="6567060" h="467283">
                <a:moveTo>
                  <a:pt x="0" y="125568"/>
                </a:moveTo>
                <a:cubicBezTo>
                  <a:pt x="336134" y="-3385"/>
                  <a:pt x="619053" y="-28040"/>
                  <a:pt x="1220998" y="28909"/>
                </a:cubicBezTo>
                <a:cubicBezTo>
                  <a:pt x="1822943" y="85859"/>
                  <a:pt x="2876564" y="464485"/>
                  <a:pt x="3611671" y="467269"/>
                </a:cubicBezTo>
                <a:cubicBezTo>
                  <a:pt x="4346778" y="470055"/>
                  <a:pt x="5139074" y="90495"/>
                  <a:pt x="5631639" y="45621"/>
                </a:cubicBezTo>
                <a:cubicBezTo>
                  <a:pt x="6124204" y="747"/>
                  <a:pt x="6435688" y="153646"/>
                  <a:pt x="6567060" y="198021"/>
                </a:cubicBezTo>
              </a:path>
            </a:pathLst>
          </a:custGeom>
          <a:noFill/>
          <a:ln w="76200">
            <a:solidFill>
              <a:schemeClr val="accent4"/>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nvGrpSpPr>
          <p:cNvPr id="6" name="Group 6">
            <a:extLst>
              <a:ext uri="{B125E1F4-C715-4AE1-BC46-482AF559E04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E889BA7-072C-4A4F-AB09-3775D6CC8F73}"/>
              </a:ext>
            </a:extLst>
          </p:cNvPr>
          <p:cNvGrpSpPr/>
          <p:nvPr/>
        </p:nvGrpSpPr>
        <p:grpSpPr>
          <a:xfrm>
            <a:off x="472786" y="1517072"/>
            <a:ext cx="566304" cy="566305"/>
            <a:chOff x="630382" y="2272145"/>
            <a:chExt cx="755072" cy="755074"/>
          </a:xfrm>
        </p:grpSpPr>
        <p:sp>
          <p:nvSpPr>
            <p:cNvPr id="7" name="Oval 5">
              <a:extLst>
                <a:ext uri="{558D74E6-4867-4437-ABA2-A912411D22C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E12F7BF-D656-4AA0-9E00-C000CB5563F8}"/>
                </a:ext>
              </a:extLst>
            </p:cNvPr>
            <p:cNvSpPr/>
            <p:nvPr/>
          </p:nvSpPr>
          <p:spPr>
            <a:xfrm>
              <a:off x="630382" y="2272145"/>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Oval 5">
              <a:extLst>
                <a:ext uri="{623736B7-5127-4620-89FF-E34713980B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580E394-1B78-4303-AA97-CE73D7A9A65C}"/>
                </a:ext>
              </a:extLst>
            </p:cNvPr>
            <p:cNvSpPr/>
            <p:nvPr/>
          </p:nvSpPr>
          <p:spPr>
            <a:xfrm rot="5130309">
              <a:off x="664944" y="2306707"/>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9" name="Group 10">
            <a:extLst>
              <a:ext uri="{8A607C37-DA75-46E3-B512-1D8C3C763AC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0E8C677-0297-49FE-9CF9-68F1CE750D98}"/>
              </a:ext>
            </a:extLst>
          </p:cNvPr>
          <p:cNvGrpSpPr/>
          <p:nvPr/>
        </p:nvGrpSpPr>
        <p:grpSpPr>
          <a:xfrm>
            <a:off x="472786" y="2561358"/>
            <a:ext cx="566304" cy="566305"/>
            <a:chOff x="630382" y="4038600"/>
            <a:chExt cx="755072" cy="755074"/>
          </a:xfrm>
        </p:grpSpPr>
        <p:sp>
          <p:nvSpPr>
            <p:cNvPr id="10" name="Oval 5">
              <a:extLst>
                <a:ext uri="{4B26DCBA-EDFC-4032-945F-85341A5C1C1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40CE922-62CF-40F9-ADE8-214E65D1B361}"/>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Oval 5">
              <a:extLst>
                <a:ext uri="{C65F08C4-2D2E-4DCE-AA53-A9BB7614E4D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95DC132-354E-43E0-BA44-A741B237144A}"/>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2" name="Group 13">
            <a:extLst>
              <a:ext uri="{6F798786-0EC0-4DEC-A6C7-5DBF312769D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3829B8E-C190-4E59-9F96-4CD443A52D99}"/>
              </a:ext>
            </a:extLst>
          </p:cNvPr>
          <p:cNvGrpSpPr/>
          <p:nvPr/>
        </p:nvGrpSpPr>
        <p:grpSpPr>
          <a:xfrm>
            <a:off x="472786" y="3621232"/>
            <a:ext cx="566304" cy="566305"/>
            <a:chOff x="630382" y="4038600"/>
            <a:chExt cx="755072" cy="755074"/>
          </a:xfrm>
        </p:grpSpPr>
        <p:sp>
          <p:nvSpPr>
            <p:cNvPr id="13" name="Oval 5">
              <a:extLst>
                <a:ext uri="{245F76B1-3C4D-4163-9667-FC8C7D5E606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4263D28-827E-4F88-8D60-BE57ACEE467E}"/>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4" name="Oval 5">
              <a:extLst>
                <a:ext uri="{2A096BAE-ACE4-4E5A-A425-702865A43D2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09F42F6-AAF0-4AFD-9721-EDD81D63915D}"/>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5" name="Text Placeholder 4">
            <a:extLst>
              <a:ext uri="{3A736218-138F-4E3B-B3A2-450C583055F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9C2A619-EAAF-454E-8B02-A25135033BDE}"/>
              </a:ext>
            </a:extLst>
          </p:cNvPr>
          <p:cNvSpPr>
            <a:spLocks noGrp="1"/>
          </p:cNvSpPr>
          <p:nvPr>
            <p:ph type="body" idx="11"/>
          </p:nvPr>
        </p:nvSpPr>
        <p:spPr>
          <a:xfrm>
            <a:off x="1143000" y="1444011"/>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6" name="Text Placeholder 4">
            <a:extLst>
              <a:ext uri="{86B70147-ECF4-42C1-B80A-7F478A61770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88EBD94-8FAB-49A7-98DC-AF8396C3E0C3}"/>
              </a:ext>
            </a:extLst>
          </p:cNvPr>
          <p:cNvSpPr>
            <a:spLocks noGrp="1"/>
          </p:cNvSpPr>
          <p:nvPr>
            <p:ph type="body" idx="12"/>
          </p:nvPr>
        </p:nvSpPr>
        <p:spPr>
          <a:xfrm>
            <a:off x="1143000" y="2499014"/>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7" name="Text Placeholder 4">
            <a:extLst>
              <a:ext uri="{2233A61C-5F25-4747-90BF-B389A14686B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49C70A2-D996-48B3-8062-00684994A116}"/>
              </a:ext>
            </a:extLst>
          </p:cNvPr>
          <p:cNvSpPr>
            <a:spLocks noGrp="1"/>
          </p:cNvSpPr>
          <p:nvPr>
            <p:ph type="body" idx="13"/>
          </p:nvPr>
        </p:nvSpPr>
        <p:spPr>
          <a:xfrm>
            <a:off x="1143000" y="3543300"/>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8" name="Text Placeholder 4">
            <a:extLst>
              <a:ext uri="{BD4FD2D1-284B-4032-94D9-8AEE793055A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086146-2E71-44AA-97DC-676DC5F19381}"/>
              </a:ext>
            </a:extLst>
          </p:cNvPr>
          <p:cNvSpPr>
            <a:spLocks noGrp="1"/>
          </p:cNvSpPr>
          <p:nvPr>
            <p:ph type="body" idx="14"/>
          </p:nvPr>
        </p:nvSpPr>
        <p:spPr>
          <a:xfrm>
            <a:off x="5216237" y="546497"/>
            <a:ext cx="3299113" cy="1105657"/>
          </a:xfrm>
        </p:spPr>
        <p:txBody>
          <a:bodyPr vert="horz" rtlCol="0" anchor="t"/>
          <a:lstStyle>
            <a:lvl1pPr marL="0" lvl="0" indent="0">
              <a:lnSpc>
                <a:spcPct val="125000"/>
              </a:lnSpc>
              <a:buNone/>
              <a:defRPr lang="en-US" sz="13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9" name="Picture Placeholder 32">
            <a:extLst>
              <a:ext uri="{3F3E4ED2-9490-4484-85B7-D48F5868BD0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8920A23-E72B-41CC-BA47-437E30CAE8C0}"/>
              </a:ext>
            </a:extLst>
          </p:cNvPr>
          <p:cNvSpPr>
            <a:spLocks noGrp="1"/>
          </p:cNvSpPr>
          <p:nvPr>
            <p:ph type="pic" idx="15"/>
          </p:nvPr>
        </p:nvSpPr>
        <p:spPr>
          <a:xfrm>
            <a:off x="5227505" y="1798134"/>
            <a:ext cx="3287843" cy="2853793"/>
          </a:xfrm>
        </p:spPr>
        <p:txBody>
          <a:bodyPr rtlCol="0"/>
          <a:lstStyle/>
          <a:p>
            <a:endParaRPr lang="en-US" dirty="0"/>
          </a:p>
        </p:txBody>
      </p:sp>
      <p:sp>
        <p:nvSpPr>
          <p:cNvPr id="20" name="Slide Number Placeholder 5">
            <a:extLst>
              <a:ext uri="{087C14C3-C13A-45DA-B21F-D162DEFD6F8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0F0463C-08B3-4571-8DF3-217C4E3A5217}"/>
              </a:ext>
            </a:extLst>
          </p:cNvPr>
          <p:cNvSpPr>
            <a:spLocks noGrp="1"/>
          </p:cNvSpPr>
          <p:nvPr>
            <p:ph type="sldNum" sz="quarter" idx="16"/>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2F78C696-1140-4070-BF94-875B1D2960D2}" type="slidenum">
              <a:t>‹#›</a:t>
            </a:fld>
            <a:endParaRPr lang="en-US" dirty="0"/>
          </a:p>
        </p:txBody>
      </p:sp>
      <p:sp>
        <p:nvSpPr>
          <p:cNvPr id="21" name="Date Placeholder 1">
            <a:extLst>
              <a:ext uri="{CDE190BE-AB7B-4DD1-9CBC-E0C1845BD0A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447C942-B337-4E2C-AD2F-4097A8DA49DB}"/>
              </a:ext>
            </a:extLst>
          </p:cNvPr>
          <p:cNvSpPr>
            <a:spLocks noGrp="1"/>
          </p:cNvSpPr>
          <p:nvPr>
            <p:ph type="dt" sz="half" idx="1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2" name="Footer Placeholder 1">
            <a:extLst>
              <a:ext uri="{D148C8F7-D072-451D-B63B-4D03F658A29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17E7615-D17F-4731-BACF-D2E65FBC334F}"/>
              </a:ext>
            </a:extLst>
          </p:cNvPr>
          <p:cNvSpPr>
            <a:spLocks noGrp="1"/>
          </p:cNvSpPr>
          <p:nvPr>
            <p:ph type="ftr" sz="quarter" idx="1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0DA0433C-144E-458A-B507-7A9CA02D0D93}">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ccomplishments">
    <p:spTree>
      <p:nvGrpSpPr>
        <p:cNvPr id="1" name=""/>
        <p:cNvGrpSpPr/>
        <p:nvPr/>
      </p:nvGrpSpPr>
      <p:grpSpPr>
        <a:xfrm>
          <a:off x="0" y="0"/>
          <a:ext cx="0" cy="0"/>
          <a:chOff x="0" y="0"/>
          <a:chExt cx="0" cy="0"/>
        </a:xfrm>
      </p:grpSpPr>
      <p:pic>
        <p:nvPicPr>
          <p:cNvPr id="2" name="Picture 38">
            <a:extLst>
              <a:ext uri="{9CE49FBF-A8DD-4CDC-9E7F-4716380218E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2F3C259-DF5A-48EE-8E72-42061583BD3C}"/>
              </a:ext>
            </a:extLst>
          </p:cNvPr>
          <p:cNvPicPr/>
          <p:nvPr userDrawn="1"/>
        </p:nvPicPr>
        <p:blipFill>
          <a:blip r:embed="rId2"/>
          <a:srcRect l="1500" t="310" b="50000"/>
          <a:stretch>
            <a:fillRect/>
          </a:stretch>
        </p:blipFill>
        <p:spPr>
          <a:xfrm>
            <a:off x="0" y="4246685"/>
            <a:ext cx="9144000" cy="896815"/>
          </a:xfrm>
          <a:prstGeom prst="rect">
            <a:avLst/>
          </a:prstGeom>
          <a:noFill/>
        </p:spPr>
      </p:pic>
      <p:sp>
        <p:nvSpPr>
          <p:cNvPr id="3" name="Slide Number Placeholder 2">
            <a:extLst>
              <a:ext uri="{E0EA6A53-44D2-4AE8-A24B-E3B53849C31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BE6E263-FB00-4C78-AD3D-BC2464BA5DA1}"/>
              </a:ext>
            </a:extLst>
          </p:cNvPr>
          <p:cNvSpPr txBox="1"/>
          <p:nvPr userDrawn="1"/>
        </p:nvSpPr>
        <p:spPr>
          <a:xfrm flipH="1">
            <a:off x="8245349" y="4738417"/>
            <a:ext cx="269999" cy="269999"/>
          </a:xfrm>
          <a:prstGeom prst="rect">
            <a:avLst/>
          </a:prstGeom>
        </p:spPr>
        <p:txBody>
          <a:bodyPr vert="horz" lIns="91440" tIns="45720" rIns="91440" bIns="45720" rtlCol="0" anchor="t">
            <a:noAutofit/>
          </a:bodyPr>
          <a:lstStyle>
            <a:lvl1pPr marL="0" lvl="0" algn="r" rtl="0">
              <a:defRPr lang="en-US" sz="1200" dirty="0">
                <a:solidFill>
                  <a:schemeClr val="tx1">
                    <a:tint val="75000"/>
                  </a:schemeClr>
                </a:solidFill>
                <a:latin typeface="+mn-lt"/>
              </a:defRPr>
            </a:lvl1pPr>
            <a:lvl2pPr marL="457200" lvl="1" algn="l" rtl="0">
              <a:defRPr lang="en-US" sz="1800" dirty="0">
                <a:solidFill>
                  <a:schemeClr val="tx1"/>
                </a:solidFill>
                <a:latin typeface="+mn-lt"/>
              </a:defRPr>
            </a:lvl2pPr>
            <a:lvl3pPr marL="914400" lvl="2" algn="l" rtl="0">
              <a:defRPr lang="en-US" sz="1800" dirty="0">
                <a:solidFill>
                  <a:schemeClr val="tx1"/>
                </a:solidFill>
                <a:latin typeface="+mn-lt"/>
              </a:defRPr>
            </a:lvl3pPr>
            <a:lvl4pPr marL="1371600" lvl="3" algn="l" rtl="0">
              <a:defRPr lang="en-US" sz="1800" dirty="0">
                <a:solidFill>
                  <a:schemeClr val="tx1"/>
                </a:solidFill>
                <a:latin typeface="+mn-lt"/>
              </a:defRPr>
            </a:lvl4pPr>
            <a:lvl5pPr marL="1828800" lvl="4" algn="l" rtl="0">
              <a:defRPr lang="en-US" sz="1800" dirty="0">
                <a:solidFill>
                  <a:schemeClr val="tx1"/>
                </a:solidFill>
                <a:latin typeface="+mn-lt"/>
              </a:defRPr>
            </a:lvl5pPr>
            <a:lvl6pPr marL="2286000" lvl="5" algn="l" rtl="0">
              <a:defRPr lang="en-US" sz="1800" dirty="0">
                <a:solidFill>
                  <a:schemeClr val="tx1"/>
                </a:solidFill>
                <a:latin typeface="+mn-lt"/>
              </a:defRPr>
            </a:lvl6pPr>
            <a:lvl7pPr marL="2743200" lvl="6" algn="l" rtl="0">
              <a:defRPr lang="en-US" sz="1800" dirty="0">
                <a:solidFill>
                  <a:schemeClr val="tx1"/>
                </a:solidFill>
                <a:latin typeface="+mn-lt"/>
              </a:defRPr>
            </a:lvl7pPr>
            <a:lvl8pPr marL="3200400" lvl="7" algn="l" rtl="0">
              <a:defRPr lang="en-US" sz="1800" dirty="0">
                <a:solidFill>
                  <a:schemeClr val="tx1"/>
                </a:solidFill>
                <a:latin typeface="+mn-lt"/>
              </a:defRPr>
            </a:lvl8pPr>
            <a:lvl9pPr marL="3657600" lvl="8" algn="l" rtl="0">
              <a:defRPr lang="en-US" sz="1800" dirty="0">
                <a:solidFill>
                  <a:schemeClr val="tx1"/>
                </a:solidFill>
                <a:latin typeface="+mn-lt"/>
              </a:defRPr>
            </a:lvl9pPr>
          </a:lstStyle>
          <a:p>
            <a:fld id="{F0E1C6AA-E286-4200-9E88-87AD661C533F}" type="slidenum">
              <a:t>‹#›</a:t>
            </a:fld>
            <a:endParaRPr lang="en-US" dirty="0" err="1"/>
          </a:p>
        </p:txBody>
      </p:sp>
      <p:sp>
        <p:nvSpPr>
          <p:cNvPr id="4" name="Slide Number Placeholder 5">
            <a:extLst>
              <a:ext uri="{B4CFF270-BBFD-43D5-BC1B-5DE58D54717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99D0A18-BB48-4666-B88F-BADF52C20598}"/>
              </a:ext>
            </a:extLst>
          </p:cNvPr>
          <p:cNvSpPr>
            <a:spLocks noGrp="1"/>
          </p:cNvSpPr>
          <p:nvPr>
            <p:ph type="sldNum" sz="quarter"/>
          </p:nvPr>
        </p:nvSpPr>
        <p:spPr>
          <a:xfrm flipH="1">
            <a:off x="8245349" y="4738417"/>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66C9CC4F-1628-480D-8901-1F487DDB1FEC}" type="slidenum">
              <a:t>‹#›</a:t>
            </a:fld>
            <a:endParaRPr lang="en-US" dirty="0"/>
          </a:p>
        </p:txBody>
      </p:sp>
      <p:sp>
        <p:nvSpPr>
          <p:cNvPr id="5" name="Freeform 8">
            <a:extLst>
              <a:ext uri="{EF65497E-247E-40A9-8BEC-8B3FCC5119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522C34C-4D30-49B3-8B70-23AD95DCBFB4}"/>
              </a:ext>
            </a:extLst>
          </p:cNvPr>
          <p:cNvSpPr/>
          <p:nvPr userDrawn="1"/>
        </p:nvSpPr>
        <p:spPr>
          <a:xfrm rot="16200000" flipH="1">
            <a:off x="-1810091" y="2266634"/>
            <a:ext cx="4925295" cy="350462"/>
          </a:xfrm>
          <a:custGeom>
            <a:avLst/>
            <a:gdLst/>
            <a:ahLst/>
            <a:cxnLst/>
            <a:rect l="0" t="0" r="r" b="b"/>
            <a:pathLst>
              <a:path w="6567060" h="467283">
                <a:moveTo>
                  <a:pt x="0" y="125568"/>
                </a:moveTo>
                <a:cubicBezTo>
                  <a:pt x="336134" y="-3385"/>
                  <a:pt x="619053" y="-28040"/>
                  <a:pt x="1220998" y="28909"/>
                </a:cubicBezTo>
                <a:cubicBezTo>
                  <a:pt x="1822943" y="85859"/>
                  <a:pt x="2876564" y="464485"/>
                  <a:pt x="3611671" y="467269"/>
                </a:cubicBezTo>
                <a:cubicBezTo>
                  <a:pt x="4346778" y="470055"/>
                  <a:pt x="5139074" y="90495"/>
                  <a:pt x="5631639" y="45621"/>
                </a:cubicBezTo>
                <a:cubicBezTo>
                  <a:pt x="6124204" y="747"/>
                  <a:pt x="6435688" y="153646"/>
                  <a:pt x="6567060" y="198021"/>
                </a:cubicBezTo>
              </a:path>
            </a:pathLst>
          </a:custGeom>
          <a:noFill/>
          <a:ln w="76200">
            <a:solidFill>
              <a:schemeClr val="accent1"/>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6" name="Text Placeholder 4">
            <a:extLst>
              <a:ext uri="{DC5427F6-B4DE-4121-ACF6-24C9C54C9E0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A41519-00FC-4122-A111-381358F7C54D}"/>
              </a:ext>
            </a:extLst>
          </p:cNvPr>
          <p:cNvSpPr>
            <a:spLocks noGrp="1"/>
          </p:cNvSpPr>
          <p:nvPr>
            <p:ph type="body" idx="1"/>
          </p:nvPr>
        </p:nvSpPr>
        <p:spPr>
          <a:xfrm>
            <a:off x="1143000" y="1813288"/>
            <a:ext cx="3103684" cy="1026626"/>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7" name="Text Placeholder 4">
            <a:extLst>
              <a:ext uri="{E66145CF-9D6D-4A15-8BEA-A344D88422C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E132FBE-ECC7-428F-84B4-5139E177E8CF}"/>
              </a:ext>
            </a:extLst>
          </p:cNvPr>
          <p:cNvSpPr>
            <a:spLocks noGrp="1"/>
          </p:cNvSpPr>
          <p:nvPr>
            <p:ph type="body" idx="2"/>
          </p:nvPr>
        </p:nvSpPr>
        <p:spPr>
          <a:xfrm>
            <a:off x="1143000" y="3202398"/>
            <a:ext cx="3103684" cy="1026626"/>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8" name="Text Placeholder 4">
            <a:extLst>
              <a:ext uri="{B21E2525-F8C9-45CE-9CCC-7C8B332338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79CCE6C-5D6E-47B5-9857-B17AE211FBA7}"/>
              </a:ext>
            </a:extLst>
          </p:cNvPr>
          <p:cNvSpPr>
            <a:spLocks noGrp="1"/>
          </p:cNvSpPr>
          <p:nvPr>
            <p:ph type="body" idx="3"/>
          </p:nvPr>
        </p:nvSpPr>
        <p:spPr>
          <a:xfrm>
            <a:off x="4652961" y="546497"/>
            <a:ext cx="3862388" cy="915043"/>
          </a:xfrm>
        </p:spPr>
        <p:txBody>
          <a:bodyPr vert="horz" lIns="0" rIns="0" rtlCol="0" anchor="t"/>
          <a:lstStyle>
            <a:lvl1pPr marL="0" marR="0" lvl="0" indent="0" algn="l" rtl="0">
              <a:lnSpc>
                <a:spcPct val="125000"/>
              </a:lnSpc>
              <a:spcBef>
                <a:spcPts val="1000"/>
              </a:spcBef>
              <a:spcAft>
                <a:spcPts val="0"/>
              </a:spcAft>
              <a:buFont typeface="Arial"/>
              <a:buNone/>
              <a:defRPr lang="en-US" sz="13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9" name="Title 1">
            <a:extLst>
              <a:ext uri="{F93CA8A8-82DF-47F3-9372-F2D21469F8F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6CEAA6F-F73C-412B-A6B6-DA100E353D62}"/>
              </a:ext>
            </a:extLst>
          </p:cNvPr>
          <p:cNvSpPr>
            <a:spLocks noGrp="1"/>
          </p:cNvSpPr>
          <p:nvPr>
            <p:ph type="title" idx="4"/>
          </p:nvPr>
        </p:nvSpPr>
        <p:spPr>
          <a:xfrm>
            <a:off x="628650" y="543951"/>
            <a:ext cx="3886200" cy="906779"/>
          </a:xfrm>
        </p:spPr>
        <p:txBody>
          <a:bodyPr rtlCol="0"/>
          <a:lstStyle>
            <a:lvl1pPr lvl="0">
              <a:lnSpc>
                <a:spcPct val="100000"/>
              </a:lnSpc>
            </a:lvl1pPr>
          </a:lstStyle>
          <a:p>
            <a:r>
              <a:rPr lang="en-US" dirty="0"/>
              <a:t>Biggest Accomplishments</a:t>
            </a:r>
          </a:p>
        </p:txBody>
      </p:sp>
      <p:grpSp>
        <p:nvGrpSpPr>
          <p:cNvPr id="10" name="Group 2">
            <a:extLst>
              <a:ext uri="{9847CA37-CA07-43F3-B968-AF6E6112B3B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BDC8039-2A21-4373-B580-C7406B53C323}"/>
              </a:ext>
            </a:extLst>
          </p:cNvPr>
          <p:cNvGrpSpPr/>
          <p:nvPr/>
        </p:nvGrpSpPr>
        <p:grpSpPr>
          <a:xfrm>
            <a:off x="306277" y="1890345"/>
            <a:ext cx="790269" cy="771635"/>
            <a:chOff x="8462125" y="596538"/>
            <a:chExt cx="5149174" cy="5027754"/>
          </a:xfrm>
        </p:grpSpPr>
        <p:sp>
          <p:nvSpPr>
            <p:cNvPr id="11" name="5-Point Star 25">
              <a:extLst>
                <a:ext uri="{30B0169D-A8B3-417D-A337-4FCA3BDF699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489C9D-1728-440E-9144-F6D737658492}"/>
                </a:ext>
              </a:extLst>
            </p:cNvPr>
            <p:cNvSpPr/>
            <p:nvPr userDrawn="1"/>
          </p:nvSpPr>
          <p:spPr>
            <a:xfrm rot="20638000">
              <a:off x="8583545" y="596538"/>
              <a:ext cx="5027754" cy="5027754"/>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2" name="5-Point Star 27">
              <a:extLst>
                <a:ext uri="{56DA1927-FF79-4263-A608-C90A291981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B98D35A-33EF-493C-AB3C-AB81593A31C5}"/>
                </a:ext>
              </a:extLst>
            </p:cNvPr>
            <p:cNvSpPr/>
            <p:nvPr userDrawn="1"/>
          </p:nvSpPr>
          <p:spPr>
            <a:xfrm rot="20665382">
              <a:off x="8462125" y="774807"/>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3" name="Group 27">
            <a:extLst>
              <a:ext uri="{4F4467C9-A791-4FFF-9376-BFF3B7742BB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13AE4F0-E9F6-4551-AFE9-CEDDACD22125}"/>
              </a:ext>
            </a:extLst>
          </p:cNvPr>
          <p:cNvGrpSpPr/>
          <p:nvPr/>
        </p:nvGrpSpPr>
        <p:grpSpPr>
          <a:xfrm>
            <a:off x="306277" y="3257550"/>
            <a:ext cx="790269" cy="771635"/>
            <a:chOff x="8462125" y="596538"/>
            <a:chExt cx="5149174" cy="5027754"/>
          </a:xfrm>
        </p:grpSpPr>
        <p:sp>
          <p:nvSpPr>
            <p:cNvPr id="14" name="5-Point Star 28">
              <a:extLst>
                <a:ext uri="{F4264D6F-0077-420E-AD76-75890BA5F7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DE6DF33-8087-496F-9D41-9E29F59E88FB}"/>
                </a:ext>
              </a:extLst>
            </p:cNvPr>
            <p:cNvSpPr/>
            <p:nvPr userDrawn="1"/>
          </p:nvSpPr>
          <p:spPr>
            <a:xfrm rot="20638000">
              <a:off x="8583545" y="596538"/>
              <a:ext cx="5027754" cy="5027754"/>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5" name="5-Point Star 27">
              <a:extLst>
                <a:ext uri="{E3165EA1-BBF7-42A1-9310-9D92DEE6FD0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7D286DF-D56C-4674-ABD3-4C04707CC4DD}"/>
                </a:ext>
              </a:extLst>
            </p:cNvPr>
            <p:cNvSpPr/>
            <p:nvPr userDrawn="1"/>
          </p:nvSpPr>
          <p:spPr>
            <a:xfrm rot="20665382">
              <a:off x="8462125" y="774807"/>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6" name="Text Placeholder 4">
            <a:extLst>
              <a:ext uri="{5948FEEF-E53F-4B12-8D6E-12209F398D3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BA9AEE2-C8D6-4F0E-AEAD-4811B3121382}"/>
              </a:ext>
            </a:extLst>
          </p:cNvPr>
          <p:cNvSpPr>
            <a:spLocks noGrp="1"/>
          </p:cNvSpPr>
          <p:nvPr>
            <p:ph type="body" idx="5"/>
          </p:nvPr>
        </p:nvSpPr>
        <p:spPr>
          <a:xfrm>
            <a:off x="5143500" y="1813288"/>
            <a:ext cx="3367087" cy="1026626"/>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7" name="Text Placeholder 4">
            <a:extLst>
              <a:ext uri="{F75AC2EC-5FCB-4734-B2A2-331F979CB3C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FB19AE-A8E6-46D6-B232-A3A24BB479A5}"/>
              </a:ext>
            </a:extLst>
          </p:cNvPr>
          <p:cNvSpPr>
            <a:spLocks noGrp="1"/>
          </p:cNvSpPr>
          <p:nvPr>
            <p:ph type="body" idx="6"/>
          </p:nvPr>
        </p:nvSpPr>
        <p:spPr>
          <a:xfrm>
            <a:off x="5143500" y="3202398"/>
            <a:ext cx="3367087" cy="1026626"/>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grpSp>
        <p:nvGrpSpPr>
          <p:cNvPr id="18" name="Group 32">
            <a:extLst>
              <a:ext uri="{E442C588-A1B2-4B08-9A24-3B307D30506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F3CB8BA-E161-48BB-923F-DD2F232B7E45}"/>
              </a:ext>
            </a:extLst>
          </p:cNvPr>
          <p:cNvGrpSpPr/>
          <p:nvPr/>
        </p:nvGrpSpPr>
        <p:grpSpPr>
          <a:xfrm>
            <a:off x="4306777" y="1890345"/>
            <a:ext cx="790269" cy="771635"/>
            <a:chOff x="8462125" y="596538"/>
            <a:chExt cx="5149174" cy="5027754"/>
          </a:xfrm>
        </p:grpSpPr>
        <p:sp>
          <p:nvSpPr>
            <p:cNvPr id="19" name="5-Point Star 33">
              <a:extLst>
                <a:ext uri="{D354BC2D-6BD1-452B-BA5D-52055E08EF7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30537AE-9CE7-4657-A520-DAF5D2CDD2C8}"/>
                </a:ext>
              </a:extLst>
            </p:cNvPr>
            <p:cNvSpPr/>
            <p:nvPr userDrawn="1"/>
          </p:nvSpPr>
          <p:spPr>
            <a:xfrm rot="20638000">
              <a:off x="8583545" y="596538"/>
              <a:ext cx="5027754" cy="5027754"/>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0" name="5-Point Star 27">
              <a:extLst>
                <a:ext uri="{72FC156B-845A-4625-A288-D725F31A51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1BA22F7-1BE0-4709-90A5-AC06F6644B77}"/>
                </a:ext>
              </a:extLst>
            </p:cNvPr>
            <p:cNvSpPr/>
            <p:nvPr userDrawn="1"/>
          </p:nvSpPr>
          <p:spPr>
            <a:xfrm rot="20665382">
              <a:off x="8462125" y="774807"/>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21" name="Group 35">
            <a:extLst>
              <a:ext uri="{1D2AECD0-8EA2-4DAC-90B6-42C6004277C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195C3E3-A311-4D4A-A578-09AC8B8A53EA}"/>
              </a:ext>
            </a:extLst>
          </p:cNvPr>
          <p:cNvGrpSpPr/>
          <p:nvPr/>
        </p:nvGrpSpPr>
        <p:grpSpPr>
          <a:xfrm>
            <a:off x="4306777" y="3257550"/>
            <a:ext cx="790269" cy="771635"/>
            <a:chOff x="8462125" y="596538"/>
            <a:chExt cx="5149174" cy="5027754"/>
          </a:xfrm>
        </p:grpSpPr>
        <p:sp>
          <p:nvSpPr>
            <p:cNvPr id="22" name="5-Point Star 36">
              <a:extLst>
                <a:ext uri="{33C0D9BF-1F63-4AC4-A7BA-3A85CCE9E7B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9625F91-9E59-47F2-B335-30E63B9342A7}"/>
                </a:ext>
              </a:extLst>
            </p:cNvPr>
            <p:cNvSpPr/>
            <p:nvPr userDrawn="1"/>
          </p:nvSpPr>
          <p:spPr>
            <a:xfrm rot="20638000">
              <a:off x="8583545" y="596538"/>
              <a:ext cx="5027754" cy="5027754"/>
            </a:xfrm>
            <a:prstGeom prst="star5">
              <a:avLst>
                <a:gd name="adj" fmla="val 25390"/>
                <a:gd name="hf" fmla="val 105146"/>
                <a:gd name="vf" fmla="val 110557"/>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3" name="5-Point Star 27">
              <a:extLst>
                <a:ext uri="{477E9B89-98A9-4778-BF37-B8CAD0B5E43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3F0ECBF-4657-4AEF-8E8F-34467C47778C}"/>
                </a:ext>
              </a:extLst>
            </p:cNvPr>
            <p:cNvSpPr/>
            <p:nvPr userDrawn="1"/>
          </p:nvSpPr>
          <p:spPr>
            <a:xfrm rot="20665382">
              <a:off x="8462125" y="774807"/>
              <a:ext cx="4373443" cy="4615321"/>
            </a:xfrm>
            <a:custGeom>
              <a:avLst/>
              <a:gdLst/>
              <a:ahLst/>
              <a:cxnLst/>
              <a:rect l="0" t="0" r="r" b="b"/>
              <a:pathLst>
                <a:path w="4373443" h="4615321">
                  <a:moveTo>
                    <a:pt x="3348" y="1896878"/>
                  </a:moveTo>
                  <a:cubicBezTo>
                    <a:pt x="73979" y="1668310"/>
                    <a:pt x="1200106" y="1759382"/>
                    <a:pt x="1564256" y="1481196"/>
                  </a:cubicBezTo>
                  <a:cubicBezTo>
                    <a:pt x="1928406" y="1203010"/>
                    <a:pt x="1864964" y="0"/>
                    <a:pt x="2093532" y="0"/>
                  </a:cubicBezTo>
                  <a:cubicBezTo>
                    <a:pt x="2322100" y="0"/>
                    <a:pt x="2571514" y="1203010"/>
                    <a:pt x="2935664" y="1481196"/>
                  </a:cubicBezTo>
                  <a:lnTo>
                    <a:pt x="4353489" y="1503061"/>
                  </a:lnTo>
                  <a:cubicBezTo>
                    <a:pt x="4528504" y="1812419"/>
                    <a:pt x="3498545" y="2402489"/>
                    <a:pt x="3359452" y="2852603"/>
                  </a:cubicBezTo>
                  <a:cubicBezTo>
                    <a:pt x="3220359" y="3302717"/>
                    <a:pt x="3785218" y="4286526"/>
                    <a:pt x="3600303" y="4427789"/>
                  </a:cubicBezTo>
                  <a:cubicBezTo>
                    <a:pt x="3415388" y="4569052"/>
                    <a:pt x="2700074" y="3700180"/>
                    <a:pt x="2249960" y="3700180"/>
                  </a:cubicBezTo>
                  <a:cubicBezTo>
                    <a:pt x="1799846" y="3700180"/>
                    <a:pt x="1194130" y="4743432"/>
                    <a:pt x="1009215" y="4602169"/>
                  </a:cubicBezTo>
                  <a:cubicBezTo>
                    <a:pt x="824300" y="4460907"/>
                    <a:pt x="1279561" y="3302717"/>
                    <a:pt x="1140468" y="2852603"/>
                  </a:cubicBezTo>
                  <a:cubicBezTo>
                    <a:pt x="1001375" y="2402489"/>
                    <a:pt x="-67283" y="2125446"/>
                    <a:pt x="3348" y="1896878"/>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24" name="Date Placeholder 1">
            <a:extLst>
              <a:ext uri="{BB967F46-7DDC-4963-ABB5-2D46CBC1E6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1CB1A69-B65A-4468-B877-292E89404C36}"/>
              </a:ext>
            </a:extLst>
          </p:cNvPr>
          <p:cNvSpPr>
            <a:spLocks noGrp="1"/>
          </p:cNvSpPr>
          <p:nvPr>
            <p:ph type="dt" sz="half" idx="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5" name="Footer Placeholder 1">
            <a:extLst>
              <a:ext uri="{425A5A5D-9AB9-4443-960B-0278942B4C5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058440-F396-4159-9158-1A6FAE14CED2}"/>
              </a:ext>
            </a:extLst>
          </p:cNvPr>
          <p:cNvSpPr>
            <a:spLocks noGrp="1"/>
          </p:cNvSpPr>
          <p:nvPr>
            <p:ph type="ftr" sz="quarter" idx="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DA2D8722-7B6D-40CA-B4D6-0D24639C8707}">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e End of His Life">
    <p:spTree>
      <p:nvGrpSpPr>
        <p:cNvPr id="1" name=""/>
        <p:cNvGrpSpPr/>
        <p:nvPr/>
      </p:nvGrpSpPr>
      <p:grpSpPr>
        <a:xfrm>
          <a:off x="0" y="0"/>
          <a:ext cx="0" cy="0"/>
          <a:chOff x="0" y="0"/>
          <a:chExt cx="0" cy="0"/>
        </a:xfrm>
      </p:grpSpPr>
      <p:sp>
        <p:nvSpPr>
          <p:cNvPr id="2" name="Rectangle 28">
            <a:extLst>
              <a:ext uri="{9AD5B150-A338-4CB6-972E-DE9873AD531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2735FEC-91E8-4573-A5D6-B9211DEDD107}"/>
              </a:ext>
            </a:extLst>
          </p:cNvPr>
          <p:cNvSpPr/>
          <p:nvPr userDrawn="1"/>
        </p:nvSpPr>
        <p:spPr>
          <a:xfrm>
            <a:off x="4629150" y="0"/>
            <a:ext cx="4514850" cy="51435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pic>
        <p:nvPicPr>
          <p:cNvPr id="3" name="Picture 29">
            <a:extLst>
              <a:ext uri="{CB473BD6-B7D3-4374-BDE3-CBB635CA90C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F862A6B-750C-4CAC-8872-26340B2D57C3}"/>
              </a:ext>
            </a:extLst>
          </p:cNvPr>
          <p:cNvPicPr/>
          <p:nvPr userDrawn="1"/>
        </p:nvPicPr>
        <p:blipFill>
          <a:blip r:embed="rId2">
            <a:alphaModFix amt="35000"/>
          </a:blip>
          <a:srcRect l="14817" t="5171" r="5172" b="-1"/>
          <a:stretch>
            <a:fillRect/>
          </a:stretch>
        </p:blipFill>
        <p:spPr>
          <a:xfrm rot="16200000">
            <a:off x="4314825" y="314325"/>
            <a:ext cx="5143500" cy="4514850"/>
          </a:xfrm>
          <a:prstGeom prst="rect">
            <a:avLst/>
          </a:prstGeom>
          <a:noFill/>
        </p:spPr>
      </p:pic>
      <p:sp>
        <p:nvSpPr>
          <p:cNvPr id="4" name="Title 1">
            <a:extLst>
              <a:ext uri="{F1E2ED21-43A7-4D99-B63C-B73073E09F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76AB59C-CAA0-4A16-95DA-56BB7E4EA3A8}"/>
              </a:ext>
            </a:extLst>
          </p:cNvPr>
          <p:cNvSpPr>
            <a:spLocks noGrp="1"/>
          </p:cNvSpPr>
          <p:nvPr>
            <p:ph type="title" idx="10"/>
          </p:nvPr>
        </p:nvSpPr>
        <p:spPr>
          <a:xfrm>
            <a:off x="628650" y="543951"/>
            <a:ext cx="3886200" cy="484748"/>
          </a:xfrm>
        </p:spPr>
        <p:txBody>
          <a:bodyPr vert="horz" lIns="72000" rIns="0" rtlCol="0"/>
          <a:lstStyle>
            <a:lvl1pPr lvl="0">
              <a:lnSpc>
                <a:spcPct val="100000"/>
              </a:lnSpc>
              <a:defRPr lang="en-US" sz="3200" dirty="0"/>
            </a:lvl1pPr>
          </a:lstStyle>
          <a:p>
            <a:r>
              <a:rPr lang="en-US" dirty="0"/>
              <a:t>The End of His Life</a:t>
            </a:r>
          </a:p>
        </p:txBody>
      </p:sp>
      <p:sp>
        <p:nvSpPr>
          <p:cNvPr id="5" name="Freeform 5">
            <a:extLst>
              <a:ext uri="{EB414BC2-939C-48C4-A77B-8D689BC646D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F921EB6-8C91-49F3-8017-FCEAA924A614}"/>
              </a:ext>
            </a:extLst>
          </p:cNvPr>
          <p:cNvSpPr/>
          <p:nvPr userDrawn="1"/>
        </p:nvSpPr>
        <p:spPr>
          <a:xfrm rot="16200000" flipH="1">
            <a:off x="-1810091" y="2266634"/>
            <a:ext cx="4925295" cy="350462"/>
          </a:xfrm>
          <a:custGeom>
            <a:avLst/>
            <a:gdLst/>
            <a:ahLst/>
            <a:cxnLst/>
            <a:rect l="0" t="0" r="r" b="b"/>
            <a:pathLst>
              <a:path w="6567060" h="467283">
                <a:moveTo>
                  <a:pt x="0" y="125568"/>
                </a:moveTo>
                <a:cubicBezTo>
                  <a:pt x="336134" y="-3385"/>
                  <a:pt x="619053" y="-28040"/>
                  <a:pt x="1220998" y="28909"/>
                </a:cubicBezTo>
                <a:cubicBezTo>
                  <a:pt x="1822943" y="85859"/>
                  <a:pt x="2876564" y="464485"/>
                  <a:pt x="3611671" y="467269"/>
                </a:cubicBezTo>
                <a:cubicBezTo>
                  <a:pt x="4346778" y="470055"/>
                  <a:pt x="5139074" y="90495"/>
                  <a:pt x="5631639" y="45621"/>
                </a:cubicBezTo>
                <a:cubicBezTo>
                  <a:pt x="6124204" y="747"/>
                  <a:pt x="6435688" y="153646"/>
                  <a:pt x="6567060" y="198021"/>
                </a:cubicBezTo>
              </a:path>
            </a:pathLst>
          </a:custGeom>
          <a:noFill/>
          <a:ln w="76200">
            <a:solidFill>
              <a:schemeClr val="accent2"/>
            </a:solidFill>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nvGrpSpPr>
          <p:cNvPr id="6" name="Group 6">
            <a:extLst>
              <a:ext uri="{6327BE81-F969-4C32-A619-B31A3021168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3012130-71B1-4579-BF0E-83C27CECA56E}"/>
              </a:ext>
            </a:extLst>
          </p:cNvPr>
          <p:cNvGrpSpPr/>
          <p:nvPr/>
        </p:nvGrpSpPr>
        <p:grpSpPr>
          <a:xfrm>
            <a:off x="472786" y="1517072"/>
            <a:ext cx="566304" cy="566305"/>
            <a:chOff x="630382" y="2272145"/>
            <a:chExt cx="755072" cy="755074"/>
          </a:xfrm>
        </p:grpSpPr>
        <p:sp>
          <p:nvSpPr>
            <p:cNvPr id="7" name="Oval 5">
              <a:extLst>
                <a:ext uri="{62B6F7F6-D302-4137-8D43-7B840603983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0A808EC-760A-4DC3-A96F-0D554E7B1698}"/>
                </a:ext>
              </a:extLst>
            </p:cNvPr>
            <p:cNvSpPr/>
            <p:nvPr/>
          </p:nvSpPr>
          <p:spPr>
            <a:xfrm>
              <a:off x="630382" y="2272145"/>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Oval 5">
              <a:extLst>
                <a:ext uri="{E8D1E627-CE93-4B13-A96E-EA492648771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C8B90DD-7DF0-4493-866C-0FF0F86EC5AA}"/>
                </a:ext>
              </a:extLst>
            </p:cNvPr>
            <p:cNvSpPr/>
            <p:nvPr/>
          </p:nvSpPr>
          <p:spPr>
            <a:xfrm rot="5130309">
              <a:off x="664944" y="2306707"/>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9" name="Group 10">
            <a:extLst>
              <a:ext uri="{83E0856A-11E0-400C-98B8-28AAEB6BAF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F3D081-0A23-4A5D-BC4B-70F8938B2AE2}"/>
              </a:ext>
            </a:extLst>
          </p:cNvPr>
          <p:cNvGrpSpPr/>
          <p:nvPr/>
        </p:nvGrpSpPr>
        <p:grpSpPr>
          <a:xfrm>
            <a:off x="472786" y="2561358"/>
            <a:ext cx="566304" cy="566305"/>
            <a:chOff x="630382" y="4038600"/>
            <a:chExt cx="755072" cy="755074"/>
          </a:xfrm>
        </p:grpSpPr>
        <p:sp>
          <p:nvSpPr>
            <p:cNvPr id="10" name="Oval 5">
              <a:extLst>
                <a:ext uri="{6EEFA004-07B0-4C05-A62D-3F907E3A2FA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82C1815-5B18-421D-971F-7422FDE5ACE0}"/>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1" name="Oval 5">
              <a:extLst>
                <a:ext uri="{730C38BB-4867-454D-9E64-B50522A722F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A563E5F-43EA-4550-93FF-500C65442BC3}"/>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grpSp>
        <p:nvGrpSpPr>
          <p:cNvPr id="12" name="Group 13">
            <a:extLst>
              <a:ext uri="{8FFADCEA-0B25-48AD-A5A9-9B3A0DCBE9C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35064BF-94DD-4491-88E4-33F73F6D5309}"/>
              </a:ext>
            </a:extLst>
          </p:cNvPr>
          <p:cNvGrpSpPr/>
          <p:nvPr/>
        </p:nvGrpSpPr>
        <p:grpSpPr>
          <a:xfrm>
            <a:off x="472786" y="3621232"/>
            <a:ext cx="566304" cy="566305"/>
            <a:chOff x="630382" y="4038600"/>
            <a:chExt cx="755072" cy="755074"/>
          </a:xfrm>
        </p:grpSpPr>
        <p:sp>
          <p:nvSpPr>
            <p:cNvPr id="13" name="Oval 5">
              <a:extLst>
                <a:ext uri="{102D8998-430A-47A4-90AC-D181DB033C7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E031F2-32C5-42EE-AC61-EEA97667F598}"/>
                </a:ext>
              </a:extLst>
            </p:cNvPr>
            <p:cNvSpPr/>
            <p:nvPr/>
          </p:nvSpPr>
          <p:spPr>
            <a:xfrm>
              <a:off x="630382" y="4038600"/>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14" name="Oval 5">
              <a:extLst>
                <a:ext uri="{1E5A6D38-B0DB-4B1E-862A-F8020C42A88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6155D9-4BD5-4E03-BDF2-F2DF1D68E53F}"/>
                </a:ext>
              </a:extLst>
            </p:cNvPr>
            <p:cNvSpPr/>
            <p:nvPr/>
          </p:nvSpPr>
          <p:spPr>
            <a:xfrm rot="5130309">
              <a:off x="664944" y="4073163"/>
              <a:ext cx="717530" cy="723492"/>
            </a:xfrm>
            <a:custGeom>
              <a:avLst/>
              <a:gdLst/>
              <a:ahLst/>
              <a:cxnLst/>
              <a:rect l="0" t="0" r="r" b="b"/>
              <a:pathLst>
                <a:path w="717530" h="723492">
                  <a:moveTo>
                    <a:pt x="0" y="362767"/>
                  </a:moveTo>
                  <a:cubicBezTo>
                    <a:pt x="0" y="164626"/>
                    <a:pt x="131823" y="-30560"/>
                    <a:pt x="358765" y="4002"/>
                  </a:cubicBezTo>
                  <a:cubicBezTo>
                    <a:pt x="585707" y="38564"/>
                    <a:pt x="717530" y="164626"/>
                    <a:pt x="717530" y="362767"/>
                  </a:cubicBezTo>
                  <a:cubicBezTo>
                    <a:pt x="717530" y="560907"/>
                    <a:pt x="562666" y="744573"/>
                    <a:pt x="358765" y="721531"/>
                  </a:cubicBezTo>
                  <a:cubicBezTo>
                    <a:pt x="154864" y="698490"/>
                    <a:pt x="0" y="560907"/>
                    <a:pt x="0" y="362767"/>
                  </a:cubicBezTo>
                  <a:close/>
                </a:path>
              </a:pathLst>
            </a:cu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grpSp>
      <p:sp>
        <p:nvSpPr>
          <p:cNvPr id="15" name="Text Placeholder 4">
            <a:extLst>
              <a:ext uri="{80F60F4C-AE27-49FF-AE9A-EC41F905561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65E60F2-C867-4E3E-A2E3-9755B5C5460A}"/>
              </a:ext>
            </a:extLst>
          </p:cNvPr>
          <p:cNvSpPr>
            <a:spLocks noGrp="1"/>
          </p:cNvSpPr>
          <p:nvPr>
            <p:ph type="body" idx="11"/>
          </p:nvPr>
        </p:nvSpPr>
        <p:spPr>
          <a:xfrm>
            <a:off x="1143000" y="1444011"/>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6" name="Text Placeholder 4">
            <a:extLst>
              <a:ext uri="{6C83495C-BB3A-415B-B231-0FECDD6F70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F9BDA49-F66C-4772-B8B8-263B6E98579C}"/>
              </a:ext>
            </a:extLst>
          </p:cNvPr>
          <p:cNvSpPr>
            <a:spLocks noGrp="1"/>
          </p:cNvSpPr>
          <p:nvPr>
            <p:ph type="body" idx="12"/>
          </p:nvPr>
        </p:nvSpPr>
        <p:spPr>
          <a:xfrm>
            <a:off x="1143000" y="2499014"/>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7" name="Text Placeholder 4">
            <a:extLst>
              <a:ext uri="{1935E24D-2DFA-45AD-A419-8B090EE81F0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10D028-A561-4F78-906A-48537478B65E}"/>
              </a:ext>
            </a:extLst>
          </p:cNvPr>
          <p:cNvSpPr>
            <a:spLocks noGrp="1"/>
          </p:cNvSpPr>
          <p:nvPr>
            <p:ph type="body" idx="13"/>
          </p:nvPr>
        </p:nvSpPr>
        <p:spPr>
          <a:xfrm>
            <a:off x="1143000" y="3543300"/>
            <a:ext cx="3367087" cy="738187"/>
          </a:xfrm>
        </p:spPr>
        <p:txBody>
          <a:bodyPr vert="horz" rtlCol="0" anchor="ctr"/>
          <a:lstStyle>
            <a:lvl1pPr marL="0" lvl="0" indent="0">
              <a:lnSpc>
                <a:spcPct val="125000"/>
              </a:lnSpc>
              <a:buNone/>
              <a:defRPr lang="en-US" sz="18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8" name="Text Placeholder 4">
            <a:extLst>
              <a:ext uri="{F9C8C45D-E0DA-4CAB-A507-9B8EE67BA04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5A68934-42DD-4151-B68A-ED2558DEBE26}"/>
              </a:ext>
            </a:extLst>
          </p:cNvPr>
          <p:cNvSpPr>
            <a:spLocks noGrp="1"/>
          </p:cNvSpPr>
          <p:nvPr>
            <p:ph type="body" idx="14"/>
          </p:nvPr>
        </p:nvSpPr>
        <p:spPr>
          <a:xfrm>
            <a:off x="5216237" y="508397"/>
            <a:ext cx="3299113" cy="1105657"/>
          </a:xfrm>
        </p:spPr>
        <p:txBody>
          <a:bodyPr vert="horz" rtlCol="0" anchor="t"/>
          <a:lstStyle>
            <a:lvl1pPr marL="0" lvl="0" indent="0">
              <a:lnSpc>
                <a:spcPct val="125000"/>
              </a:lnSpc>
              <a:buNone/>
              <a:defRPr lang="en-US" sz="1300" dirty="0"/>
            </a:lvl1pPr>
            <a:lvl2pPr marL="457200" lvl="1" indent="0">
              <a:buNone/>
              <a:defRPr lang="en-US" sz="2400" dirty="0"/>
            </a:lvl2pPr>
            <a:lvl3pPr marL="914400" lvl="2" indent="0">
              <a:buNone/>
              <a:defRPr lang="en-US" sz="2400" dirty="0"/>
            </a:lvl3pPr>
            <a:lvl4pPr marL="1371600" lvl="3" indent="0">
              <a:buNone/>
              <a:defRPr lang="en-US" sz="2400" dirty="0"/>
            </a:lvl4pPr>
            <a:lvl5pPr marL="1828800" lvl="4" indent="0">
              <a:buNone/>
              <a:defRPr lang="en-US" sz="2400" dirty="0"/>
            </a:lvl5pPr>
          </a:lstStyle>
          <a:p>
            <a:pPr lvl="0"/>
            <a:r>
              <a:rPr lang="en-US" dirty="0"/>
              <a:t>Click to edit Master text styles</a:t>
            </a:r>
          </a:p>
        </p:txBody>
      </p:sp>
      <p:sp>
        <p:nvSpPr>
          <p:cNvPr id="19" name="Picture Placeholder 32">
            <a:extLst>
              <a:ext uri="{720F2CC0-9F92-4AF8-B4D0-4F4F32CC975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B6BA533-6383-490A-A7CE-50D4628419A5}"/>
              </a:ext>
            </a:extLst>
          </p:cNvPr>
          <p:cNvSpPr>
            <a:spLocks noGrp="1"/>
          </p:cNvSpPr>
          <p:nvPr>
            <p:ph type="pic" idx="15"/>
          </p:nvPr>
        </p:nvSpPr>
        <p:spPr>
          <a:xfrm>
            <a:off x="5227505" y="1861324"/>
            <a:ext cx="3287843" cy="2828703"/>
          </a:xfrm>
        </p:spPr>
        <p:txBody>
          <a:bodyPr rtlCol="0"/>
          <a:lstStyle/>
          <a:p>
            <a:endParaRPr lang="en-US" dirty="0"/>
          </a:p>
        </p:txBody>
      </p:sp>
      <p:sp>
        <p:nvSpPr>
          <p:cNvPr id="20" name="Slide Number Placeholder 5">
            <a:extLst>
              <a:ext uri="{8E8A5A5E-B63B-490C-85CE-2A573497D45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5BC366B-C227-4290-975E-1EE4C9886E04}"/>
              </a:ext>
            </a:extLst>
          </p:cNvPr>
          <p:cNvSpPr>
            <a:spLocks noGrp="1"/>
          </p:cNvSpPr>
          <p:nvPr>
            <p:ph type="sldNum" sz="quarter" idx="16"/>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D01C7100-CF77-4B0F-8B28-31EE0C29427C}" type="slidenum">
              <a:t>‹#›</a:t>
            </a:fld>
            <a:endParaRPr lang="en-US" dirty="0"/>
          </a:p>
        </p:txBody>
      </p:sp>
      <p:sp>
        <p:nvSpPr>
          <p:cNvPr id="21" name="Date Placeholder 1">
            <a:extLst>
              <a:ext uri="{E8B17525-9C71-442C-8723-017D1460DBD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778CD2B-377B-4479-BC71-DBDA14CAB889}"/>
              </a:ext>
            </a:extLst>
          </p:cNvPr>
          <p:cNvSpPr>
            <a:spLocks noGrp="1"/>
          </p:cNvSpPr>
          <p:nvPr>
            <p:ph type="dt" sz="half" idx="17"/>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2" name="Footer Placeholder 1">
            <a:extLst>
              <a:ext uri="{0A1A871A-89AA-4F60-A8D9-C16B543F407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9A42D00-E516-4685-A44E-C21B1F004D41}"/>
              </a:ext>
            </a:extLst>
          </p:cNvPr>
          <p:cNvSpPr>
            <a:spLocks noGrp="1"/>
          </p:cNvSpPr>
          <p:nvPr>
            <p:ph type="ftr" sz="quarter" idx="18"/>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C89D2BC3-2C2D-44A7-B6C9-CB4A8ADA8F70}">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pact on the World">
    <p:spTree>
      <p:nvGrpSpPr>
        <p:cNvPr id="1" name=""/>
        <p:cNvGrpSpPr/>
        <p:nvPr/>
      </p:nvGrpSpPr>
      <p:grpSpPr>
        <a:xfrm>
          <a:off x="0" y="0"/>
          <a:ext cx="0" cy="0"/>
          <a:chOff x="0" y="0"/>
          <a:chExt cx="0" cy="0"/>
        </a:xfrm>
      </p:grpSpPr>
      <p:sp>
        <p:nvSpPr>
          <p:cNvPr id="2" name="Rectangle 7">
            <a:extLst>
              <a:ext uri="{69411801-87FE-4865-A648-6457E9D20DB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2360BD1-168D-4FB5-9937-F0057C477434}"/>
              </a:ext>
            </a:extLst>
          </p:cNvPr>
          <p:cNvSpPr/>
          <p:nvPr userDrawn="1"/>
        </p:nvSpPr>
        <p:spPr>
          <a:xfrm>
            <a:off x="5998015" y="0"/>
            <a:ext cx="3145983" cy="5143500"/>
          </a:xfrm>
          <a:custGeom>
            <a:avLst/>
            <a:gdLst/>
            <a:ahLst/>
            <a:cxnLst/>
            <a:rect l="0" t="0" r="r" b="b"/>
            <a:pathLst>
              <a:path w="4194645" h="6858000">
                <a:moveTo>
                  <a:pt x="523190" y="0"/>
                </a:moveTo>
                <a:lnTo>
                  <a:pt x="4194645" y="0"/>
                </a:lnTo>
                <a:lnTo>
                  <a:pt x="4194645" y="6858000"/>
                </a:lnTo>
                <a:lnTo>
                  <a:pt x="523190" y="6858000"/>
                </a:lnTo>
                <a:cubicBezTo>
                  <a:pt x="-536682" y="5103091"/>
                  <a:pt x="338651" y="3359582"/>
                  <a:pt x="356937" y="2216728"/>
                </a:cubicBezTo>
                <a:cubicBezTo>
                  <a:pt x="370792" y="1350819"/>
                  <a:pt x="-65628" y="898236"/>
                  <a:pt x="523190"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3" name="Rectangle 13">
            <a:extLst>
              <a:ext uri="{C5584A96-3410-4D23-A55E-CE5ABCBF703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8FE9547-1434-4B5B-A8A2-91BE233348C8}"/>
              </a:ext>
            </a:extLst>
          </p:cNvPr>
          <p:cNvSpPr/>
          <p:nvPr userDrawn="1"/>
        </p:nvSpPr>
        <p:spPr>
          <a:xfrm>
            <a:off x="4514850" y="3131802"/>
            <a:ext cx="1730086" cy="1514501"/>
          </a:xfrm>
          <a:custGeom>
            <a:avLst/>
            <a:gdLst/>
            <a:ahLst/>
            <a:cxnLst/>
            <a:rect l="0" t="0" r="r" b="b"/>
            <a:pathLst>
              <a:path w="2306782" h="2019335">
                <a:moveTo>
                  <a:pt x="0" y="90147"/>
                </a:moveTo>
                <a:cubicBezTo>
                  <a:pt x="70145" y="-51520"/>
                  <a:pt x="980173" y="23138"/>
                  <a:pt x="1362977" y="7020"/>
                </a:cubicBezTo>
                <a:cubicBezTo>
                  <a:pt x="1911386" y="-16072"/>
                  <a:pt x="2324973" y="3898"/>
                  <a:pt x="2292927" y="284109"/>
                </a:cubicBezTo>
                <a:lnTo>
                  <a:pt x="2306782" y="1854546"/>
                </a:lnTo>
                <a:cubicBezTo>
                  <a:pt x="2130391" y="2151707"/>
                  <a:pt x="1411229" y="1956245"/>
                  <a:pt x="1026765" y="1956245"/>
                </a:cubicBezTo>
                <a:cubicBezTo>
                  <a:pt x="642302" y="1956245"/>
                  <a:pt x="208073" y="2151708"/>
                  <a:pt x="0" y="1854546"/>
                </a:cubicBezTo>
                <a:lnTo>
                  <a:pt x="0" y="90147"/>
                </a:lnTo>
                <a:close/>
              </a:path>
            </a:pathLst>
          </a:cu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lIns="179999" rIns="179999" rtlCol="0" anchor="ctr"/>
          <a:lstStyle/>
          <a:p>
            <a:pPr algn="ctr"/>
            <a:endParaRPr lang="en-US" dirty="0">
              <a:solidFill>
                <a:schemeClr val="tx1"/>
              </a:solidFill>
              <a:latin typeface="Comfortaa"/>
            </a:endParaRPr>
          </a:p>
        </p:txBody>
      </p:sp>
      <p:sp>
        <p:nvSpPr>
          <p:cNvPr id="4" name="Rectangle 7">
            <a:extLst>
              <a:ext uri="{436B7875-FCCA-4CC8-A812-AE9456ECC5F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E1D0075-653E-43C7-94E5-9CA5DFE9A9FA}"/>
              </a:ext>
            </a:extLst>
          </p:cNvPr>
          <p:cNvSpPr/>
          <p:nvPr userDrawn="1"/>
        </p:nvSpPr>
        <p:spPr>
          <a:xfrm flipV="1">
            <a:off x="6577444" y="-93519"/>
            <a:ext cx="331785" cy="5320145"/>
          </a:xfrm>
          <a:custGeom>
            <a:avLst/>
            <a:gdLst/>
            <a:ahLst/>
            <a:cxnLst/>
            <a:rect l="0" t="0" r="r" b="b"/>
            <a:pathLst>
              <a:path w="442381" h="7093527">
                <a:moveTo>
                  <a:pt x="442381" y="7093527"/>
                </a:moveTo>
                <a:cubicBezTo>
                  <a:pt x="-453789" y="5278348"/>
                  <a:pt x="286345" y="3474961"/>
                  <a:pt x="301806" y="2292858"/>
                </a:cubicBezTo>
                <a:cubicBezTo>
                  <a:pt x="313522" y="1397211"/>
                  <a:pt x="-55491" y="929084"/>
                  <a:pt x="442381" y="0"/>
                </a:cubicBezTo>
              </a:path>
            </a:pathLst>
          </a:custGeom>
          <a:noFill/>
          <a:ln w="381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ot="10800000" vert="horz" rtlCol="0" anchor="ctr"/>
          <a:lstStyle/>
          <a:p>
            <a:pPr algn="ctr"/>
            <a:endParaRPr lang="en-US" dirty="0"/>
          </a:p>
        </p:txBody>
      </p:sp>
      <p:sp>
        <p:nvSpPr>
          <p:cNvPr id="5" name="Rectangle 13">
            <a:extLst>
              <a:ext uri="{7DD283C6-AC44-4CA3-B196-D28320DB02D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DF5677-B6B5-416D-A591-A240B35C5936}"/>
              </a:ext>
            </a:extLst>
          </p:cNvPr>
          <p:cNvSpPr/>
          <p:nvPr userDrawn="1"/>
        </p:nvSpPr>
        <p:spPr>
          <a:xfrm>
            <a:off x="628650" y="3101391"/>
            <a:ext cx="1730086" cy="1524118"/>
          </a:xfrm>
          <a:custGeom>
            <a:avLst/>
            <a:gdLst/>
            <a:ahLst/>
            <a:cxnLst/>
            <a:rect l="0" t="0" r="r" b="b"/>
            <a:pathLst>
              <a:path w="2306782" h="2032158">
                <a:moveTo>
                  <a:pt x="0" y="130695"/>
                </a:moveTo>
                <a:cubicBezTo>
                  <a:pt x="153272" y="-163371"/>
                  <a:pt x="535167" y="130695"/>
                  <a:pt x="919631" y="130695"/>
                </a:cubicBezTo>
                <a:cubicBezTo>
                  <a:pt x="1304094" y="130695"/>
                  <a:pt x="2075590" y="-163371"/>
                  <a:pt x="2306782" y="130695"/>
                </a:cubicBezTo>
                <a:lnTo>
                  <a:pt x="2306782" y="1895093"/>
                </a:lnTo>
                <a:cubicBezTo>
                  <a:pt x="2130391" y="2192254"/>
                  <a:pt x="1632900" y="1913666"/>
                  <a:pt x="1248436" y="1913666"/>
                </a:cubicBezTo>
                <a:cubicBezTo>
                  <a:pt x="863973" y="1913666"/>
                  <a:pt x="208073" y="2192256"/>
                  <a:pt x="0" y="1895093"/>
                </a:cubicBezTo>
                <a:lnTo>
                  <a:pt x="0" y="130695"/>
                </a:lnTo>
                <a:close/>
              </a:path>
            </a:pathLst>
          </a:cu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lIns="179999" rIns="179999" rtlCol="0" anchor="ctr"/>
          <a:lstStyle/>
          <a:p>
            <a:pPr algn="ctr"/>
            <a:endParaRPr lang="en-US" dirty="0">
              <a:solidFill>
                <a:schemeClr val="tx1"/>
              </a:solidFill>
              <a:latin typeface="Comfortaa"/>
            </a:endParaRPr>
          </a:p>
        </p:txBody>
      </p:sp>
      <p:sp>
        <p:nvSpPr>
          <p:cNvPr id="6" name="Rectangle 13">
            <a:extLst>
              <a:ext uri="{1D8D23B0-EBC3-4A1C-9476-BE0B042D034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8F7C2A9-E5C5-46F9-BA37-AE727FB58D8B}"/>
              </a:ext>
            </a:extLst>
          </p:cNvPr>
          <p:cNvSpPr/>
          <p:nvPr userDrawn="1"/>
        </p:nvSpPr>
        <p:spPr>
          <a:xfrm>
            <a:off x="2571750" y="3101391"/>
            <a:ext cx="1730086" cy="1549189"/>
          </a:xfrm>
          <a:custGeom>
            <a:avLst/>
            <a:gdLst/>
            <a:ahLst/>
            <a:cxnLst/>
            <a:rect l="0" t="0" r="r" b="b"/>
            <a:pathLst>
              <a:path w="2306782" h="2065586">
                <a:moveTo>
                  <a:pt x="0" y="130695"/>
                </a:moveTo>
                <a:cubicBezTo>
                  <a:pt x="347236" y="-24825"/>
                  <a:pt x="1033930" y="130695"/>
                  <a:pt x="1418394" y="130695"/>
                </a:cubicBezTo>
                <a:cubicBezTo>
                  <a:pt x="1802858" y="130695"/>
                  <a:pt x="2075590" y="-163371"/>
                  <a:pt x="2306782" y="130695"/>
                </a:cubicBezTo>
                <a:lnTo>
                  <a:pt x="2306782" y="1895093"/>
                </a:lnTo>
                <a:cubicBezTo>
                  <a:pt x="2130391" y="2192254"/>
                  <a:pt x="1341955" y="2010648"/>
                  <a:pt x="957491" y="2010648"/>
                </a:cubicBezTo>
                <a:cubicBezTo>
                  <a:pt x="573027" y="2010648"/>
                  <a:pt x="208073" y="2192256"/>
                  <a:pt x="0" y="1895093"/>
                </a:cubicBezTo>
                <a:lnTo>
                  <a:pt x="0" y="130695"/>
                </a:lnTo>
                <a:close/>
              </a:path>
            </a:pathLst>
          </a:cu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horz" lIns="179999" rIns="179999" rtlCol="0" anchor="ctr"/>
          <a:lstStyle/>
          <a:p>
            <a:pPr algn="ctr"/>
            <a:endParaRPr lang="en-US" dirty="0">
              <a:solidFill>
                <a:schemeClr val="tx1"/>
              </a:solidFill>
              <a:latin typeface="Comfortaa"/>
            </a:endParaRPr>
          </a:p>
        </p:txBody>
      </p:sp>
      <p:sp>
        <p:nvSpPr>
          <p:cNvPr id="7" name="Freeform 45">
            <a:extLst>
              <a:ext uri="{543ABA63-D4EF-4235-B16E-BC4D9A78153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B21CA4F-DD13-403E-A8B0-74D1A31787FC}"/>
              </a:ext>
            </a:extLst>
          </p:cNvPr>
          <p:cNvSpPr/>
          <p:nvPr userDrawn="1"/>
        </p:nvSpPr>
        <p:spPr>
          <a:xfrm>
            <a:off x="253950" y="3200400"/>
            <a:ext cx="587712" cy="1662545"/>
          </a:xfrm>
          <a:custGeom>
            <a:avLst/>
            <a:gdLst/>
            <a:ahLst/>
            <a:cxnLst/>
            <a:rect l="0" t="0" r="r" b="b"/>
            <a:pathLst>
              <a:path w="783617" h="2216727">
                <a:moveTo>
                  <a:pt x="49326" y="2216727"/>
                </a:moveTo>
                <a:cubicBezTo>
                  <a:pt x="6608" y="2150918"/>
                  <a:pt x="-36110" y="2085109"/>
                  <a:pt x="49326" y="2022764"/>
                </a:cubicBezTo>
                <a:cubicBezTo>
                  <a:pt x="134762" y="1960419"/>
                  <a:pt x="520380" y="2004291"/>
                  <a:pt x="561944" y="1842655"/>
                </a:cubicBezTo>
                <a:cubicBezTo>
                  <a:pt x="603508" y="1681019"/>
                  <a:pt x="261763" y="1360054"/>
                  <a:pt x="298708" y="1052945"/>
                </a:cubicBezTo>
                <a:cubicBezTo>
                  <a:pt x="335653" y="745836"/>
                  <a:pt x="621981" y="210127"/>
                  <a:pt x="783617" y="0"/>
                </a:cubicBezTo>
              </a:path>
            </a:pathLst>
          </a:custGeom>
          <a:noFill/>
          <a:ln w="38100" cap="rnd">
            <a:solidFill>
              <a:schemeClr val="tx1"/>
            </a:solidFill>
            <a:roun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8" name="Title 1">
            <a:extLst>
              <a:ext uri="{76695483-D3D8-4501-8CAE-9120289E011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3E6B6A4-8314-411F-BCC8-31151F96210A}"/>
              </a:ext>
            </a:extLst>
          </p:cNvPr>
          <p:cNvSpPr>
            <a:spLocks noGrp="1"/>
          </p:cNvSpPr>
          <p:nvPr>
            <p:ph type="title" idx="10"/>
          </p:nvPr>
        </p:nvSpPr>
        <p:spPr>
          <a:xfrm>
            <a:off x="628650" y="543951"/>
            <a:ext cx="4618759" cy="879602"/>
          </a:xfrm>
        </p:spPr>
        <p:txBody>
          <a:bodyPr vert="horz" rtlCol="0" anchor="t"/>
          <a:lstStyle>
            <a:lvl1pPr lvl="0">
              <a:lnSpc>
                <a:spcPct val="100000"/>
              </a:lnSpc>
              <a:defRPr lang="en-US" sz="3200" dirty="0"/>
            </a:lvl1pPr>
          </a:lstStyle>
          <a:p>
            <a:r>
              <a:rPr lang="en-US" dirty="0"/>
              <a:t>Impact on the World</a:t>
            </a:r>
          </a:p>
        </p:txBody>
      </p:sp>
      <p:sp>
        <p:nvSpPr>
          <p:cNvPr id="9" name="Slide Number Placeholder 5">
            <a:extLst>
              <a:ext uri="{B38B3351-B621-44FA-8404-8E0FA621AA7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93CCDC1-5C40-40FF-AF8E-109F9E377985}"/>
              </a:ext>
            </a:extLst>
          </p:cNvPr>
          <p:cNvSpPr>
            <a:spLocks noGrp="1"/>
          </p:cNvSpPr>
          <p:nvPr>
            <p:ph type="sldNum" sz="quarter" idx="11"/>
          </p:nvPr>
        </p:nvSpPr>
        <p:spPr>
          <a:xfrm flipH="1">
            <a:off x="8245349" y="4782060"/>
            <a:ext cx="269999" cy="269999"/>
          </a:xfrm>
          <a:prstGeom prst="ellipse">
            <a:avLst/>
          </a:prstGeom>
          <a:solidFill>
            <a:schemeClr val="accent1"/>
          </a:solidFill>
        </p:spPr>
        <p:txBody>
          <a:bodyPr vert="horz" wrap="none" rtlCol="0" anchor="ctr"/>
          <a:lstStyle>
            <a:lvl1pPr lvl="0" algn="ctr">
              <a:defRPr lang="en-US" sz="1050" dirty="0">
                <a:solidFill>
                  <a:schemeClr val="bg1"/>
                </a:solidFill>
              </a:defRPr>
            </a:lvl1pPr>
          </a:lstStyle>
          <a:p>
            <a:fld id="{CDABC4EF-F290-4615-8D1D-7EF38287BC78}" type="slidenum">
              <a:t>‹#›</a:t>
            </a:fld>
            <a:endParaRPr lang="en-US" dirty="0"/>
          </a:p>
        </p:txBody>
      </p:sp>
      <p:sp>
        <p:nvSpPr>
          <p:cNvPr id="10" name="Text Placeholder 3">
            <a:extLst>
              <a:ext uri="{BF689770-42C5-4F39-A488-6A9B193C70D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B15896C-3E03-4FDF-94AA-0BC39EA33C51}"/>
              </a:ext>
            </a:extLst>
          </p:cNvPr>
          <p:cNvSpPr>
            <a:spLocks noGrp="1"/>
          </p:cNvSpPr>
          <p:nvPr>
            <p:ph type="body" idx="12"/>
          </p:nvPr>
        </p:nvSpPr>
        <p:spPr>
          <a:xfrm>
            <a:off x="747712" y="3273132"/>
            <a:ext cx="1465551" cy="1174497"/>
          </a:xfrm>
        </p:spPr>
        <p:txBody>
          <a:bodyPr vert="horz" rtlCol="0" anchor="ctr"/>
          <a:lstStyle>
            <a:lvl1pPr marL="0" lvl="0" indent="0" algn="ctr">
              <a:lnSpc>
                <a:spcPct val="125000"/>
              </a:lnSpc>
              <a:buNone/>
              <a:defRPr lang="en-US" sz="1400" dirty="0"/>
            </a:lvl1pPr>
            <a:lvl2pPr marL="457200" lvl="1" indent="0">
              <a:buNone/>
            </a:lvl2pPr>
            <a:lvl3pPr marL="914400" lvl="2" indent="0">
              <a:buNone/>
            </a:lvl3pPr>
            <a:lvl4pPr marL="1371600" lvl="3" indent="0">
              <a:buNone/>
            </a:lvl4pPr>
            <a:lvl5pPr marL="1828800" lvl="4" indent="0">
              <a:buNone/>
            </a:lvl5pPr>
          </a:lstStyle>
          <a:p>
            <a:pPr lvl="0"/>
            <a:r>
              <a:rPr lang="en-US" dirty="0"/>
              <a:t>Click to edit Master text styles</a:t>
            </a:r>
          </a:p>
        </p:txBody>
      </p:sp>
      <p:sp>
        <p:nvSpPr>
          <p:cNvPr id="11" name="Text Placeholder 3">
            <a:extLst>
              <a:ext uri="{42999EE1-9AB5-4B6E-AFF3-47D11B6B2BA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828325D-8324-4AF0-AC16-DAEFDBD542E1}"/>
              </a:ext>
            </a:extLst>
          </p:cNvPr>
          <p:cNvSpPr>
            <a:spLocks noGrp="1"/>
          </p:cNvSpPr>
          <p:nvPr>
            <p:ph type="body" idx="13"/>
          </p:nvPr>
        </p:nvSpPr>
        <p:spPr>
          <a:xfrm>
            <a:off x="2686050" y="3273136"/>
            <a:ext cx="1465551" cy="1174497"/>
          </a:xfrm>
        </p:spPr>
        <p:txBody>
          <a:bodyPr vert="horz" rtlCol="0" anchor="ctr"/>
          <a:lstStyle>
            <a:lvl1pPr marL="0" lvl="0" indent="0" algn="ctr">
              <a:lnSpc>
                <a:spcPct val="125000"/>
              </a:lnSpc>
              <a:buNone/>
              <a:defRPr lang="en-US" sz="1400" dirty="0"/>
            </a:lvl1pPr>
            <a:lvl2pPr marL="457200" lvl="1" indent="0">
              <a:buNone/>
            </a:lvl2pPr>
            <a:lvl3pPr marL="914400" lvl="2" indent="0">
              <a:buNone/>
            </a:lvl3pPr>
            <a:lvl4pPr marL="1371600" lvl="3" indent="0">
              <a:buNone/>
            </a:lvl4pPr>
            <a:lvl5pPr marL="1828800" lvl="4" indent="0">
              <a:buNone/>
            </a:lvl5pPr>
          </a:lstStyle>
          <a:p>
            <a:pPr lvl="0"/>
            <a:r>
              <a:rPr lang="en-US" dirty="0"/>
              <a:t>Click to edit Master text styles</a:t>
            </a:r>
          </a:p>
        </p:txBody>
      </p:sp>
      <p:sp>
        <p:nvSpPr>
          <p:cNvPr id="12" name="Text Placeholder 3">
            <a:extLst>
              <a:ext uri="{C58A5508-C040-49D1-B97F-8FCE517DD9F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00E23FA-74C4-406E-9A6C-9964DF03C910}"/>
              </a:ext>
            </a:extLst>
          </p:cNvPr>
          <p:cNvSpPr>
            <a:spLocks noGrp="1"/>
          </p:cNvSpPr>
          <p:nvPr>
            <p:ph type="body" idx="14"/>
          </p:nvPr>
        </p:nvSpPr>
        <p:spPr>
          <a:xfrm>
            <a:off x="4649932" y="3273136"/>
            <a:ext cx="1465551" cy="1174497"/>
          </a:xfrm>
        </p:spPr>
        <p:txBody>
          <a:bodyPr vert="horz" rtlCol="0" anchor="ctr"/>
          <a:lstStyle>
            <a:lvl1pPr marL="0" lvl="0" indent="0" algn="ctr">
              <a:lnSpc>
                <a:spcPct val="125000"/>
              </a:lnSpc>
              <a:buNone/>
              <a:defRPr lang="en-US" sz="1400" dirty="0"/>
            </a:lvl1pPr>
            <a:lvl2pPr marL="457200" lvl="1" indent="0">
              <a:buNone/>
            </a:lvl2pPr>
            <a:lvl3pPr marL="914400" lvl="2" indent="0">
              <a:buNone/>
            </a:lvl3pPr>
            <a:lvl4pPr marL="1371600" lvl="3" indent="0">
              <a:buNone/>
            </a:lvl4pPr>
            <a:lvl5pPr marL="1828800" lvl="4" indent="0">
              <a:buNone/>
            </a:lvl5pPr>
          </a:lstStyle>
          <a:p>
            <a:pPr lvl="0"/>
            <a:r>
              <a:rPr lang="en-US" dirty="0"/>
              <a:t>Click to edit Master text styles</a:t>
            </a:r>
          </a:p>
        </p:txBody>
      </p:sp>
      <p:sp>
        <p:nvSpPr>
          <p:cNvPr id="13" name="Text Placeholder 10">
            <a:extLst>
              <a:ext uri="{C69097DD-A204-4181-8580-5B630A0D354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F0AA756-E92C-41E6-AD59-2A48AE8623E9}"/>
              </a:ext>
            </a:extLst>
          </p:cNvPr>
          <p:cNvSpPr>
            <a:spLocks noGrp="1"/>
          </p:cNvSpPr>
          <p:nvPr>
            <p:ph type="body" idx="15"/>
          </p:nvPr>
        </p:nvSpPr>
        <p:spPr>
          <a:xfrm>
            <a:off x="628650" y="1565205"/>
            <a:ext cx="4632897" cy="1279179"/>
          </a:xfrm>
        </p:spPr>
        <p:txBody>
          <a:bodyPr vert="horz" lIns="91440" tIns="45720" rIns="91440" bIns="45720" rtlCol="0">
            <a:noAutofit/>
          </a:bodyPr>
          <a:lstStyle>
            <a:lvl1pPr marL="0" lvl="0" indent="0">
              <a:lnSpc>
                <a:spcPct val="125000"/>
              </a:lnSpc>
              <a:buNone/>
              <a:defRPr lang="en-US" sz="1300" dirty="0"/>
            </a:lvl1pPr>
            <a:lvl2pPr lvl="1"/>
            <a:lvl3pPr lvl="2"/>
            <a:lvl4pPr lvl="3"/>
            <a:lvl5pPr lvl="4"/>
          </a:lstStyle>
          <a:p>
            <a:pPr marL="228600" lvl="0" indent="-228600"/>
            <a:r>
              <a:rPr lang="en-US" dirty="0"/>
              <a:t>Click to edit Master text styles</a:t>
            </a:r>
          </a:p>
        </p:txBody>
      </p:sp>
      <p:sp>
        <p:nvSpPr>
          <p:cNvPr id="14" name="Freeform 19">
            <a:extLst>
              <a:ext uri="{8668E801-3644-448E-BEF3-5187AC587A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A56BE2C-1301-46E2-AC91-3F679899FE1D}"/>
              </a:ext>
            </a:extLst>
          </p:cNvPr>
          <p:cNvSpPr/>
          <p:nvPr userDrawn="1"/>
        </p:nvSpPr>
        <p:spPr>
          <a:xfrm rot="1106010">
            <a:off x="6038006" y="1045563"/>
            <a:ext cx="2750464" cy="2695033"/>
          </a:xfrm>
          <a:custGeom>
            <a:avLst/>
            <a:gdLst/>
            <a:ahLst/>
            <a:cxnLst/>
            <a:rect l="0" t="0" r="r" b="b"/>
            <a:pathLst>
              <a:path w="3667286" h="3593378">
                <a:moveTo>
                  <a:pt x="1836318" y="1189"/>
                </a:moveTo>
                <a:cubicBezTo>
                  <a:pt x="2884057" y="49534"/>
                  <a:pt x="3077041" y="575582"/>
                  <a:pt x="3335607" y="821072"/>
                </a:cubicBezTo>
                <a:cubicBezTo>
                  <a:pt x="3589815" y="1066561"/>
                  <a:pt x="3914162" y="2048717"/>
                  <a:pt x="3375036" y="2771910"/>
                </a:cubicBezTo>
                <a:cubicBezTo>
                  <a:pt x="2835712" y="3495499"/>
                  <a:pt x="1783812" y="3758424"/>
                  <a:pt x="1310269" y="3490942"/>
                </a:cubicBezTo>
                <a:cubicBezTo>
                  <a:pt x="836725" y="3223658"/>
                  <a:pt x="-96888" y="2758833"/>
                  <a:pt x="8124" y="1706736"/>
                </a:cubicBezTo>
                <a:cubicBezTo>
                  <a:pt x="113532" y="654638"/>
                  <a:pt x="766586" y="303741"/>
                  <a:pt x="1055863" y="194172"/>
                </a:cubicBezTo>
                <a:cubicBezTo>
                  <a:pt x="1340980" y="84604"/>
                  <a:pt x="1582110" y="-12086"/>
                  <a:pt x="1836318" y="1189"/>
                </a:cubicBezTo>
                <a:close/>
              </a:path>
            </a:pathLst>
          </a:custGeom>
          <a:solidFill>
            <a:schemeClr val="accent4"/>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5" name="Freeform 20">
            <a:extLst>
              <a:ext uri="{5425BA7A-8220-4D78-92D4-A2722CD68A6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5A8E860-1DA3-45DB-A478-45FD6FF6ABDE}"/>
              </a:ext>
            </a:extLst>
          </p:cNvPr>
          <p:cNvSpPr/>
          <p:nvPr userDrawn="1"/>
        </p:nvSpPr>
        <p:spPr>
          <a:xfrm rot="1106010">
            <a:off x="6049986" y="1290441"/>
            <a:ext cx="1271651" cy="2197043"/>
          </a:xfrm>
          <a:custGeom>
            <a:avLst/>
            <a:gdLst/>
            <a:ahLst/>
            <a:cxnLst/>
            <a:rect l="0" t="0" r="r" b="b"/>
            <a:pathLst>
              <a:path w="1695535" h="2929391">
                <a:moveTo>
                  <a:pt x="27341" y="1134705"/>
                </a:moveTo>
                <a:cubicBezTo>
                  <a:pt x="71324" y="1200486"/>
                  <a:pt x="40615" y="1274983"/>
                  <a:pt x="141460" y="1345122"/>
                </a:cubicBezTo>
                <a:cubicBezTo>
                  <a:pt x="237945" y="1415261"/>
                  <a:pt x="360584" y="1568814"/>
                  <a:pt x="461428" y="1586250"/>
                </a:cubicBezTo>
                <a:cubicBezTo>
                  <a:pt x="562273" y="1603884"/>
                  <a:pt x="619332" y="1546821"/>
                  <a:pt x="636767" y="1638953"/>
                </a:cubicBezTo>
                <a:cubicBezTo>
                  <a:pt x="654400" y="1730887"/>
                  <a:pt x="746329" y="1687099"/>
                  <a:pt x="772679" y="1709092"/>
                </a:cubicBezTo>
                <a:cubicBezTo>
                  <a:pt x="794671" y="1730887"/>
                  <a:pt x="869165" y="1709092"/>
                  <a:pt x="807747" y="1783590"/>
                </a:cubicBezTo>
                <a:cubicBezTo>
                  <a:pt x="741970" y="1862645"/>
                  <a:pt x="702543" y="1958937"/>
                  <a:pt x="728894" y="1994007"/>
                </a:cubicBezTo>
                <a:cubicBezTo>
                  <a:pt x="759603" y="2029076"/>
                  <a:pt x="807747" y="2002923"/>
                  <a:pt x="790312" y="2073061"/>
                </a:cubicBezTo>
                <a:cubicBezTo>
                  <a:pt x="772679" y="2143201"/>
                  <a:pt x="794671" y="2204424"/>
                  <a:pt x="882241" y="2217698"/>
                </a:cubicBezTo>
                <a:cubicBezTo>
                  <a:pt x="970009" y="2230775"/>
                  <a:pt x="1035786" y="2235134"/>
                  <a:pt x="1005077" y="2305273"/>
                </a:cubicBezTo>
                <a:cubicBezTo>
                  <a:pt x="974368" y="2375412"/>
                  <a:pt x="983284" y="2520049"/>
                  <a:pt x="991803" y="2590188"/>
                </a:cubicBezTo>
                <a:cubicBezTo>
                  <a:pt x="1005077" y="2660327"/>
                  <a:pt x="1057778" y="2721748"/>
                  <a:pt x="1140989" y="2765535"/>
                </a:cubicBezTo>
                <a:cubicBezTo>
                  <a:pt x="1219842" y="2813681"/>
                  <a:pt x="1338320" y="2910172"/>
                  <a:pt x="1434806" y="2927607"/>
                </a:cubicBezTo>
                <a:cubicBezTo>
                  <a:pt x="1531093" y="2949600"/>
                  <a:pt x="1369029" y="2756817"/>
                  <a:pt x="1369029" y="2686679"/>
                </a:cubicBezTo>
                <a:cubicBezTo>
                  <a:pt x="1369029" y="2616342"/>
                  <a:pt x="1412814" y="2625257"/>
                  <a:pt x="1447881" y="2537485"/>
                </a:cubicBezTo>
                <a:cubicBezTo>
                  <a:pt x="1482949" y="2449910"/>
                  <a:pt x="1482949" y="2449910"/>
                  <a:pt x="1482949" y="2449910"/>
                </a:cubicBezTo>
                <a:cubicBezTo>
                  <a:pt x="1482949" y="2449910"/>
                  <a:pt x="1526735" y="2406321"/>
                  <a:pt x="1579435" y="2393046"/>
                </a:cubicBezTo>
                <a:cubicBezTo>
                  <a:pt x="1631938" y="2379771"/>
                  <a:pt x="1623220" y="2353617"/>
                  <a:pt x="1618862" y="2287837"/>
                </a:cubicBezTo>
                <a:cubicBezTo>
                  <a:pt x="1614503" y="2222057"/>
                  <a:pt x="1535452" y="2257127"/>
                  <a:pt x="1614503" y="2222057"/>
                </a:cubicBezTo>
                <a:cubicBezTo>
                  <a:pt x="1688997" y="2186988"/>
                  <a:pt x="1702073" y="2186988"/>
                  <a:pt x="1693356" y="2116849"/>
                </a:cubicBezTo>
                <a:cubicBezTo>
                  <a:pt x="1688997" y="2046710"/>
                  <a:pt x="1706432" y="2002923"/>
                  <a:pt x="1667005" y="2007282"/>
                </a:cubicBezTo>
                <a:cubicBezTo>
                  <a:pt x="1623220" y="2011640"/>
                  <a:pt x="1605587" y="2024717"/>
                  <a:pt x="1583794" y="1985289"/>
                </a:cubicBezTo>
                <a:cubicBezTo>
                  <a:pt x="1561802" y="1941502"/>
                  <a:pt x="1548726" y="2002923"/>
                  <a:pt x="1478591" y="1972212"/>
                </a:cubicBezTo>
                <a:cubicBezTo>
                  <a:pt x="1408455" y="1941502"/>
                  <a:pt x="1408455" y="1967853"/>
                  <a:pt x="1390822" y="1919509"/>
                </a:cubicBezTo>
                <a:cubicBezTo>
                  <a:pt x="1373387" y="1871164"/>
                  <a:pt x="1386464" y="1783590"/>
                  <a:pt x="1272543" y="1757238"/>
                </a:cubicBezTo>
                <a:cubicBezTo>
                  <a:pt x="1162981" y="1726528"/>
                  <a:pt x="1198049" y="1748520"/>
                  <a:pt x="1127913" y="1674023"/>
                </a:cubicBezTo>
                <a:cubicBezTo>
                  <a:pt x="1057778" y="1599525"/>
                  <a:pt x="1022710" y="1608242"/>
                  <a:pt x="991803" y="1608242"/>
                </a:cubicBezTo>
                <a:cubicBezTo>
                  <a:pt x="842814" y="1608242"/>
                  <a:pt x="772679" y="1674023"/>
                  <a:pt x="728894" y="1625678"/>
                </a:cubicBezTo>
                <a:cubicBezTo>
                  <a:pt x="689467" y="1581891"/>
                  <a:pt x="671835" y="1529386"/>
                  <a:pt x="654400" y="1494316"/>
                </a:cubicBezTo>
                <a:cubicBezTo>
                  <a:pt x="636767" y="1459247"/>
                  <a:pt x="601699" y="1481041"/>
                  <a:pt x="619332" y="1393467"/>
                </a:cubicBezTo>
                <a:cubicBezTo>
                  <a:pt x="636767" y="1305694"/>
                  <a:pt x="514129" y="1511752"/>
                  <a:pt x="474702" y="1424177"/>
                </a:cubicBezTo>
                <a:cubicBezTo>
                  <a:pt x="430719" y="1336405"/>
                  <a:pt x="391293" y="1362756"/>
                  <a:pt x="413284" y="1274983"/>
                </a:cubicBezTo>
                <a:cubicBezTo>
                  <a:pt x="439635" y="1187211"/>
                  <a:pt x="395651" y="1143622"/>
                  <a:pt x="535922" y="1130347"/>
                </a:cubicBezTo>
                <a:cubicBezTo>
                  <a:pt x="676193" y="1117072"/>
                  <a:pt x="759603" y="1231196"/>
                  <a:pt x="777038" y="1253189"/>
                </a:cubicBezTo>
                <a:cubicBezTo>
                  <a:pt x="794671" y="1274983"/>
                  <a:pt x="847173" y="1130347"/>
                  <a:pt x="842814" y="1046933"/>
                </a:cubicBezTo>
                <a:cubicBezTo>
                  <a:pt x="834097" y="968076"/>
                  <a:pt x="917309" y="1073284"/>
                  <a:pt x="965651" y="915373"/>
                </a:cubicBezTo>
                <a:cubicBezTo>
                  <a:pt x="1009436" y="757659"/>
                  <a:pt x="904233" y="775293"/>
                  <a:pt x="1097006" y="731308"/>
                </a:cubicBezTo>
                <a:cubicBezTo>
                  <a:pt x="1289978" y="691879"/>
                  <a:pt x="1228758" y="678802"/>
                  <a:pt x="1325045" y="639374"/>
                </a:cubicBezTo>
                <a:cubicBezTo>
                  <a:pt x="1425890" y="599946"/>
                  <a:pt x="1355754" y="485821"/>
                  <a:pt x="1360113" y="398048"/>
                </a:cubicBezTo>
                <a:cubicBezTo>
                  <a:pt x="1369029" y="310474"/>
                  <a:pt x="1316328" y="275404"/>
                  <a:pt x="1246193" y="205265"/>
                </a:cubicBezTo>
                <a:cubicBezTo>
                  <a:pt x="1176057" y="135126"/>
                  <a:pt x="1184775" y="-13869"/>
                  <a:pt x="1075213" y="117493"/>
                </a:cubicBezTo>
                <a:cubicBezTo>
                  <a:pt x="965651" y="253412"/>
                  <a:pt x="965651" y="187632"/>
                  <a:pt x="869165" y="100057"/>
                </a:cubicBezTo>
                <a:cubicBezTo>
                  <a:pt x="777038" y="12284"/>
                  <a:pt x="886600" y="-9510"/>
                  <a:pt x="720177" y="3368"/>
                </a:cubicBezTo>
                <a:cubicBezTo>
                  <a:pt x="549196" y="12284"/>
                  <a:pt x="584264" y="91339"/>
                  <a:pt x="474702" y="47354"/>
                </a:cubicBezTo>
                <a:cubicBezTo>
                  <a:pt x="360584" y="7925"/>
                  <a:pt x="255380" y="183273"/>
                  <a:pt x="246663" y="205265"/>
                </a:cubicBezTo>
                <a:cubicBezTo>
                  <a:pt x="233587" y="231617"/>
                  <a:pt x="-95297" y="950442"/>
                  <a:pt x="27341" y="1134705"/>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6" name="Freeform 21">
            <a:extLst>
              <a:ext uri="{60256EFC-00E4-45AC-8002-DAB7197C9B0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F7C0C11-BE91-41E4-B85D-92FBD1957584}"/>
              </a:ext>
            </a:extLst>
          </p:cNvPr>
          <p:cNvSpPr/>
          <p:nvPr userDrawn="1"/>
        </p:nvSpPr>
        <p:spPr>
          <a:xfrm rot="1106010">
            <a:off x="7410463" y="1113179"/>
            <a:ext cx="595329" cy="610784"/>
          </a:xfrm>
          <a:custGeom>
            <a:avLst/>
            <a:gdLst/>
            <a:ahLst/>
            <a:cxnLst/>
            <a:rect l="0" t="0" r="r" b="b"/>
            <a:pathLst>
              <a:path w="793773" h="814380">
                <a:moveTo>
                  <a:pt x="353999" y="806060"/>
                </a:moveTo>
                <a:cubicBezTo>
                  <a:pt x="520598" y="661449"/>
                  <a:pt x="542587" y="534270"/>
                  <a:pt x="542587" y="534270"/>
                </a:cubicBezTo>
                <a:cubicBezTo>
                  <a:pt x="542587" y="534270"/>
                  <a:pt x="796745" y="437796"/>
                  <a:pt x="788028" y="271196"/>
                </a:cubicBezTo>
                <a:cubicBezTo>
                  <a:pt x="774756" y="100237"/>
                  <a:pt x="879945" y="-44572"/>
                  <a:pt x="546747" y="12678"/>
                </a:cubicBezTo>
                <a:cubicBezTo>
                  <a:pt x="213746" y="69532"/>
                  <a:pt x="-49326" y="12678"/>
                  <a:pt x="7726" y="104596"/>
                </a:cubicBezTo>
                <a:cubicBezTo>
                  <a:pt x="69136" y="201069"/>
                  <a:pt x="161053" y="236133"/>
                  <a:pt x="112915" y="306259"/>
                </a:cubicBezTo>
                <a:cubicBezTo>
                  <a:pt x="69136" y="376386"/>
                  <a:pt x="112915" y="455229"/>
                  <a:pt x="143620" y="481774"/>
                </a:cubicBezTo>
                <a:cubicBezTo>
                  <a:pt x="174325" y="503565"/>
                  <a:pt x="156694" y="499206"/>
                  <a:pt x="161053" y="591322"/>
                </a:cubicBezTo>
                <a:cubicBezTo>
                  <a:pt x="165411" y="683239"/>
                  <a:pt x="301305" y="854198"/>
                  <a:pt x="353999" y="806060"/>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7" name="Freeform 22">
            <a:extLst>
              <a:ext uri="{18B11D68-3CF7-4375-88BE-928CB6FA2B1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3CF0B76-E748-4079-A615-5719FDC3EFB9}"/>
              </a:ext>
            </a:extLst>
          </p:cNvPr>
          <p:cNvSpPr/>
          <p:nvPr userDrawn="1"/>
        </p:nvSpPr>
        <p:spPr>
          <a:xfrm rot="1106010">
            <a:off x="7854358" y="1583655"/>
            <a:ext cx="183087" cy="115469"/>
          </a:xfrm>
          <a:custGeom>
            <a:avLst/>
            <a:gdLst/>
            <a:ahLst/>
            <a:cxnLst/>
            <a:rect l="0" t="0" r="r" b="b"/>
            <a:pathLst>
              <a:path w="244116" h="153959">
                <a:moveTo>
                  <a:pt x="21976" y="66293"/>
                </a:moveTo>
                <a:cubicBezTo>
                  <a:pt x="-56624" y="66293"/>
                  <a:pt x="100973" y="153959"/>
                  <a:pt x="100973" y="153959"/>
                </a:cubicBezTo>
                <a:cubicBezTo>
                  <a:pt x="100973" y="153959"/>
                  <a:pt x="153637" y="114579"/>
                  <a:pt x="214814" y="92415"/>
                </a:cubicBezTo>
                <a:cubicBezTo>
                  <a:pt x="280545" y="66293"/>
                  <a:pt x="223724" y="-21372"/>
                  <a:pt x="162348" y="4947"/>
                </a:cubicBezTo>
                <a:cubicBezTo>
                  <a:pt x="105328" y="26913"/>
                  <a:pt x="83550" y="66293"/>
                  <a:pt x="21976" y="66293"/>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8" name="Freeform 23">
            <a:extLst>
              <a:ext uri="{F0C11284-4FEE-4375-918C-EF2361993F0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9B5A28C-ECD9-4E72-B8F9-36055B3C6F27}"/>
              </a:ext>
            </a:extLst>
          </p:cNvPr>
          <p:cNvSpPr/>
          <p:nvPr userDrawn="1"/>
        </p:nvSpPr>
        <p:spPr>
          <a:xfrm rot="1106010">
            <a:off x="7639457" y="1614770"/>
            <a:ext cx="1084997" cy="2116050"/>
          </a:xfrm>
          <a:custGeom>
            <a:avLst/>
            <a:gdLst/>
            <a:ahLst/>
            <a:cxnLst/>
            <a:rect l="0" t="0" r="r" b="b"/>
            <a:pathLst>
              <a:path w="1446664" h="2821401">
                <a:moveTo>
                  <a:pt x="722936" y="1981"/>
                </a:moveTo>
                <a:cubicBezTo>
                  <a:pt x="648443" y="-24172"/>
                  <a:pt x="551959" y="229833"/>
                  <a:pt x="551959" y="229833"/>
                </a:cubicBezTo>
                <a:cubicBezTo>
                  <a:pt x="551959" y="229833"/>
                  <a:pt x="394058" y="365752"/>
                  <a:pt x="433484" y="414096"/>
                </a:cubicBezTo>
                <a:cubicBezTo>
                  <a:pt x="477467" y="457883"/>
                  <a:pt x="389700" y="440250"/>
                  <a:pt x="499260" y="470960"/>
                </a:cubicBezTo>
                <a:cubicBezTo>
                  <a:pt x="608819" y="501670"/>
                  <a:pt x="551959" y="519304"/>
                  <a:pt x="622093" y="536740"/>
                </a:cubicBezTo>
                <a:cubicBezTo>
                  <a:pt x="692227" y="554374"/>
                  <a:pt x="722936" y="440250"/>
                  <a:pt x="722936" y="440250"/>
                </a:cubicBezTo>
                <a:cubicBezTo>
                  <a:pt x="722936" y="440250"/>
                  <a:pt x="678953" y="348316"/>
                  <a:pt x="705501" y="299972"/>
                </a:cubicBezTo>
                <a:cubicBezTo>
                  <a:pt x="727294" y="256185"/>
                  <a:pt x="731653" y="220917"/>
                  <a:pt x="779796" y="208039"/>
                </a:cubicBezTo>
                <a:cubicBezTo>
                  <a:pt x="828137" y="194764"/>
                  <a:pt x="766720" y="273819"/>
                  <a:pt x="779796" y="317606"/>
                </a:cubicBezTo>
                <a:cubicBezTo>
                  <a:pt x="793070" y="365752"/>
                  <a:pt x="863204" y="352675"/>
                  <a:pt x="863204" y="383386"/>
                </a:cubicBezTo>
                <a:cubicBezTo>
                  <a:pt x="863204" y="414096"/>
                  <a:pt x="801787" y="435891"/>
                  <a:pt x="779796" y="519304"/>
                </a:cubicBezTo>
                <a:cubicBezTo>
                  <a:pt x="758003" y="598161"/>
                  <a:pt x="674595" y="650666"/>
                  <a:pt x="674595" y="650666"/>
                </a:cubicBezTo>
                <a:cubicBezTo>
                  <a:pt x="674595" y="650666"/>
                  <a:pt x="534327" y="523663"/>
                  <a:pt x="494901" y="598161"/>
                </a:cubicBezTo>
                <a:cubicBezTo>
                  <a:pt x="451117" y="677017"/>
                  <a:pt x="433484" y="628871"/>
                  <a:pt x="389700" y="677017"/>
                </a:cubicBezTo>
                <a:cubicBezTo>
                  <a:pt x="341557" y="720805"/>
                  <a:pt x="267064" y="782424"/>
                  <a:pt x="302131" y="821852"/>
                </a:cubicBezTo>
                <a:cubicBezTo>
                  <a:pt x="337198" y="861280"/>
                  <a:pt x="407332" y="843647"/>
                  <a:pt x="345916" y="905067"/>
                </a:cubicBezTo>
                <a:cubicBezTo>
                  <a:pt x="288857" y="962130"/>
                  <a:pt x="293216" y="948855"/>
                  <a:pt x="214365" y="948855"/>
                </a:cubicBezTo>
                <a:cubicBezTo>
                  <a:pt x="131155" y="948855"/>
                  <a:pt x="196930" y="992840"/>
                  <a:pt x="170580" y="1049704"/>
                </a:cubicBezTo>
                <a:cubicBezTo>
                  <a:pt x="148589" y="1106766"/>
                  <a:pt x="117881" y="1150553"/>
                  <a:pt x="201289" y="1154912"/>
                </a:cubicBezTo>
                <a:cubicBezTo>
                  <a:pt x="284499" y="1159271"/>
                  <a:pt x="284499" y="1220692"/>
                  <a:pt x="337198" y="1124202"/>
                </a:cubicBezTo>
                <a:cubicBezTo>
                  <a:pt x="389700" y="1032268"/>
                  <a:pt x="341557" y="1054063"/>
                  <a:pt x="407332" y="1014634"/>
                </a:cubicBezTo>
                <a:cubicBezTo>
                  <a:pt x="468551" y="975206"/>
                  <a:pt x="416050" y="948855"/>
                  <a:pt x="486184" y="944496"/>
                </a:cubicBezTo>
                <a:cubicBezTo>
                  <a:pt x="556318" y="940137"/>
                  <a:pt x="551959" y="909426"/>
                  <a:pt x="600102" y="962130"/>
                </a:cubicBezTo>
                <a:cubicBezTo>
                  <a:pt x="643886" y="1014634"/>
                  <a:pt x="696586" y="1036627"/>
                  <a:pt x="705501" y="1084773"/>
                </a:cubicBezTo>
                <a:cubicBezTo>
                  <a:pt x="709662" y="1132919"/>
                  <a:pt x="727294" y="1124202"/>
                  <a:pt x="744729" y="1084773"/>
                </a:cubicBezTo>
                <a:cubicBezTo>
                  <a:pt x="762362" y="1045345"/>
                  <a:pt x="714020" y="1001558"/>
                  <a:pt x="670236" y="940137"/>
                </a:cubicBezTo>
                <a:cubicBezTo>
                  <a:pt x="622093" y="874357"/>
                  <a:pt x="731653" y="922701"/>
                  <a:pt x="766720" y="979565"/>
                </a:cubicBezTo>
                <a:cubicBezTo>
                  <a:pt x="801787" y="1036627"/>
                  <a:pt x="828137" y="1159271"/>
                  <a:pt x="850128" y="1167989"/>
                </a:cubicBezTo>
                <a:cubicBezTo>
                  <a:pt x="871921" y="1172546"/>
                  <a:pt x="898271" y="1141835"/>
                  <a:pt x="880837" y="1098048"/>
                </a:cubicBezTo>
                <a:cubicBezTo>
                  <a:pt x="863204" y="1049704"/>
                  <a:pt x="867563" y="1036627"/>
                  <a:pt x="889356" y="1032268"/>
                </a:cubicBezTo>
                <a:cubicBezTo>
                  <a:pt x="915904" y="1027909"/>
                  <a:pt x="959688" y="1036627"/>
                  <a:pt x="959688" y="1001558"/>
                </a:cubicBezTo>
                <a:cubicBezTo>
                  <a:pt x="959688" y="966488"/>
                  <a:pt x="937697" y="843647"/>
                  <a:pt x="1021105" y="856921"/>
                </a:cubicBezTo>
                <a:cubicBezTo>
                  <a:pt x="1099956" y="869998"/>
                  <a:pt x="1130664" y="905067"/>
                  <a:pt x="1165732" y="905067"/>
                </a:cubicBezTo>
                <a:cubicBezTo>
                  <a:pt x="1200799" y="905067"/>
                  <a:pt x="1205157" y="948855"/>
                  <a:pt x="1235866" y="966488"/>
                </a:cubicBezTo>
                <a:cubicBezTo>
                  <a:pt x="1266574" y="983924"/>
                  <a:pt x="1240224" y="1014634"/>
                  <a:pt x="1200799" y="1018993"/>
                </a:cubicBezTo>
                <a:cubicBezTo>
                  <a:pt x="1161373" y="1027909"/>
                  <a:pt x="1077965" y="979565"/>
                  <a:pt x="1042898" y="1014634"/>
                </a:cubicBezTo>
                <a:cubicBezTo>
                  <a:pt x="1007831" y="1049704"/>
                  <a:pt x="950971" y="1084773"/>
                  <a:pt x="937697" y="1098048"/>
                </a:cubicBezTo>
                <a:cubicBezTo>
                  <a:pt x="924621" y="1106766"/>
                  <a:pt x="937697" y="1141835"/>
                  <a:pt x="986038" y="1167989"/>
                </a:cubicBezTo>
                <a:cubicBezTo>
                  <a:pt x="1029822" y="1189981"/>
                  <a:pt x="1056172" y="1185623"/>
                  <a:pt x="1095597" y="1172546"/>
                </a:cubicBezTo>
                <a:cubicBezTo>
                  <a:pt x="1135023" y="1159271"/>
                  <a:pt x="1183166" y="1150553"/>
                  <a:pt x="1130664" y="1229410"/>
                </a:cubicBezTo>
                <a:cubicBezTo>
                  <a:pt x="1077965" y="1312823"/>
                  <a:pt x="1003472" y="1361168"/>
                  <a:pt x="924621" y="1317182"/>
                </a:cubicBezTo>
                <a:cubicBezTo>
                  <a:pt x="850128" y="1277754"/>
                  <a:pt x="762362" y="1220692"/>
                  <a:pt x="762362" y="1277754"/>
                </a:cubicBezTo>
                <a:cubicBezTo>
                  <a:pt x="762362" y="1334618"/>
                  <a:pt x="727294" y="1347893"/>
                  <a:pt x="661519" y="1290831"/>
                </a:cubicBezTo>
                <a:cubicBezTo>
                  <a:pt x="600102" y="1229410"/>
                  <a:pt x="608819" y="1247043"/>
                  <a:pt x="600102" y="1194340"/>
                </a:cubicBezTo>
                <a:cubicBezTo>
                  <a:pt x="587026" y="1141835"/>
                  <a:pt x="486184" y="1137476"/>
                  <a:pt x="429125" y="1159271"/>
                </a:cubicBezTo>
                <a:cubicBezTo>
                  <a:pt x="372265" y="1185623"/>
                  <a:pt x="271423" y="1273395"/>
                  <a:pt x="214365" y="1273395"/>
                </a:cubicBezTo>
                <a:cubicBezTo>
                  <a:pt x="152948" y="1273395"/>
                  <a:pt x="166222" y="1361168"/>
                  <a:pt x="109164" y="1404756"/>
                </a:cubicBezTo>
                <a:cubicBezTo>
                  <a:pt x="47747" y="1453101"/>
                  <a:pt x="43388" y="1457460"/>
                  <a:pt x="39029" y="1540873"/>
                </a:cubicBezTo>
                <a:cubicBezTo>
                  <a:pt x="30312" y="1624089"/>
                  <a:pt x="8321" y="1720579"/>
                  <a:pt x="3962" y="1733656"/>
                </a:cubicBezTo>
                <a:cubicBezTo>
                  <a:pt x="-4755" y="1746931"/>
                  <a:pt x="-4755" y="1843223"/>
                  <a:pt x="65379" y="1939713"/>
                </a:cubicBezTo>
                <a:cubicBezTo>
                  <a:pt x="135513" y="2031845"/>
                  <a:pt x="65379" y="2097625"/>
                  <a:pt x="240714" y="2018570"/>
                </a:cubicBezTo>
                <a:cubicBezTo>
                  <a:pt x="416050" y="1944072"/>
                  <a:pt x="429125" y="1983500"/>
                  <a:pt x="464193" y="2018570"/>
                </a:cubicBezTo>
                <a:cubicBezTo>
                  <a:pt x="499260" y="2053639"/>
                  <a:pt x="529968" y="2027486"/>
                  <a:pt x="512534" y="2132694"/>
                </a:cubicBezTo>
                <a:cubicBezTo>
                  <a:pt x="494901" y="2237902"/>
                  <a:pt x="657160" y="2294964"/>
                  <a:pt x="565035" y="2452677"/>
                </a:cubicBezTo>
                <a:cubicBezTo>
                  <a:pt x="468551" y="2610588"/>
                  <a:pt x="477467" y="2540450"/>
                  <a:pt x="494901" y="2632383"/>
                </a:cubicBezTo>
                <a:cubicBezTo>
                  <a:pt x="512534" y="2729072"/>
                  <a:pt x="565035" y="2768500"/>
                  <a:pt x="547601" y="2816646"/>
                </a:cubicBezTo>
                <a:cubicBezTo>
                  <a:pt x="529968" y="2860433"/>
                  <a:pt x="1012189" y="2597314"/>
                  <a:pt x="1095597" y="2382539"/>
                </a:cubicBezTo>
                <a:cubicBezTo>
                  <a:pt x="1178807" y="2167763"/>
                  <a:pt x="1183166" y="2137053"/>
                  <a:pt x="1248941" y="2080189"/>
                </a:cubicBezTo>
                <a:cubicBezTo>
                  <a:pt x="1310358" y="2018570"/>
                  <a:pt x="1415559" y="1887208"/>
                  <a:pt x="1323434" y="1852139"/>
                </a:cubicBezTo>
                <a:cubicBezTo>
                  <a:pt x="1231507" y="1817070"/>
                  <a:pt x="1257659" y="1948431"/>
                  <a:pt x="1183166" y="1698587"/>
                </a:cubicBezTo>
                <a:cubicBezTo>
                  <a:pt x="1108673" y="1448742"/>
                  <a:pt x="1047256" y="1343336"/>
                  <a:pt x="1130664" y="1439826"/>
                </a:cubicBezTo>
                <a:cubicBezTo>
                  <a:pt x="1213874" y="1540873"/>
                  <a:pt x="1266574" y="1571584"/>
                  <a:pt x="1292726" y="1681151"/>
                </a:cubicBezTo>
                <a:cubicBezTo>
                  <a:pt x="1323434" y="1790718"/>
                  <a:pt x="1301641" y="1843223"/>
                  <a:pt x="1354143" y="1768725"/>
                </a:cubicBezTo>
                <a:cubicBezTo>
                  <a:pt x="1406842" y="1694227"/>
                  <a:pt x="1463702" y="1597737"/>
                  <a:pt x="1441909" y="1492529"/>
                </a:cubicBezTo>
                <a:cubicBezTo>
                  <a:pt x="1415559" y="1387321"/>
                  <a:pt x="1406842" y="1071697"/>
                  <a:pt x="1376134" y="922701"/>
                </a:cubicBezTo>
                <a:cubicBezTo>
                  <a:pt x="1345425" y="769149"/>
                  <a:pt x="1376134" y="576168"/>
                  <a:pt x="1135023" y="400821"/>
                </a:cubicBezTo>
                <a:cubicBezTo>
                  <a:pt x="898271" y="225474"/>
                  <a:pt x="766720" y="19615"/>
                  <a:pt x="722936" y="1981"/>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19" name="Freeform 24">
            <a:extLst>
              <a:ext uri="{EAED18BB-664A-4E5D-B204-88AF7C6D6BE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AA13921-3ACC-4637-9A51-E9295FAB745F}"/>
              </a:ext>
            </a:extLst>
          </p:cNvPr>
          <p:cNvSpPr/>
          <p:nvPr userDrawn="1"/>
        </p:nvSpPr>
        <p:spPr>
          <a:xfrm rot="1106010">
            <a:off x="8000893" y="1844300"/>
            <a:ext cx="133748" cy="286964"/>
          </a:xfrm>
          <a:custGeom>
            <a:avLst/>
            <a:gdLst/>
            <a:ahLst/>
            <a:cxnLst/>
            <a:rect l="0" t="0" r="r" b="b"/>
            <a:pathLst>
              <a:path w="178331" h="382619">
                <a:moveTo>
                  <a:pt x="88077" y="4357"/>
                </a:moveTo>
                <a:cubicBezTo>
                  <a:pt x="123110" y="83376"/>
                  <a:pt x="92431" y="144571"/>
                  <a:pt x="140725" y="162197"/>
                </a:cubicBezTo>
                <a:cubicBezTo>
                  <a:pt x="188821" y="179625"/>
                  <a:pt x="193175" y="192894"/>
                  <a:pt x="140725" y="249732"/>
                </a:cubicBezTo>
                <a:cubicBezTo>
                  <a:pt x="88077" y="311125"/>
                  <a:pt x="66305" y="368162"/>
                  <a:pt x="35627" y="381431"/>
                </a:cubicBezTo>
                <a:cubicBezTo>
                  <a:pt x="4948" y="389947"/>
                  <a:pt x="-12667" y="354893"/>
                  <a:pt x="22366" y="302412"/>
                </a:cubicBezTo>
                <a:cubicBezTo>
                  <a:pt x="57398" y="249732"/>
                  <a:pt x="66305" y="214679"/>
                  <a:pt x="35627" y="153483"/>
                </a:cubicBezTo>
                <a:cubicBezTo>
                  <a:pt x="4948" y="87733"/>
                  <a:pt x="-17022" y="57036"/>
                  <a:pt x="18011" y="21983"/>
                </a:cubicBezTo>
                <a:cubicBezTo>
                  <a:pt x="53044" y="-13071"/>
                  <a:pt x="88077" y="4357"/>
                  <a:pt x="88077" y="4357"/>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20" name="Freeform 25">
            <a:extLst>
              <a:ext uri="{97623934-C043-456A-9CA5-58377B43346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C3D95D3-D65B-469D-9338-6019F6F1D1E5}"/>
              </a:ext>
            </a:extLst>
          </p:cNvPr>
          <p:cNvSpPr/>
          <p:nvPr userDrawn="1"/>
        </p:nvSpPr>
        <p:spPr>
          <a:xfrm rot="1106010">
            <a:off x="7900456" y="1919434"/>
            <a:ext cx="103877" cy="125426"/>
          </a:xfrm>
          <a:custGeom>
            <a:avLst/>
            <a:gdLst/>
            <a:ahLst/>
            <a:cxnLst/>
            <a:rect l="0" t="0" r="r" b="b"/>
            <a:pathLst>
              <a:path w="138504" h="167235">
                <a:moveTo>
                  <a:pt x="106648" y="13062"/>
                </a:moveTo>
                <a:cubicBezTo>
                  <a:pt x="124258" y="43738"/>
                  <a:pt x="163633" y="74415"/>
                  <a:pt x="115354" y="118153"/>
                </a:cubicBezTo>
                <a:cubicBezTo>
                  <a:pt x="71626" y="166245"/>
                  <a:pt x="-24733" y="183860"/>
                  <a:pt x="5936" y="148829"/>
                </a:cubicBezTo>
                <a:cubicBezTo>
                  <a:pt x="36605" y="113799"/>
                  <a:pt x="36605" y="61155"/>
                  <a:pt x="40958" y="30478"/>
                </a:cubicBezTo>
                <a:cubicBezTo>
                  <a:pt x="45311" y="4354"/>
                  <a:pt x="89236" y="-13260"/>
                  <a:pt x="106648" y="13062"/>
                </a:cubicBezTo>
                <a:close/>
              </a:path>
            </a:pathLst>
          </a:custGeom>
          <a:solidFill>
            <a:schemeClr val="accent3"/>
          </a:solidFill>
          <a:ln w="7920" cap="flat">
            <a:no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21" name="Freeform 26">
            <a:extLst>
              <a:ext uri="{9BA4492E-0234-4845-985C-BB5F4B82ED0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6DEBCC7-7A9B-4D13-959C-6DED0F6E4D77}"/>
              </a:ext>
            </a:extLst>
          </p:cNvPr>
          <p:cNvSpPr/>
          <p:nvPr userDrawn="1"/>
        </p:nvSpPr>
        <p:spPr>
          <a:xfrm rot="21000142">
            <a:off x="6180480" y="1013709"/>
            <a:ext cx="2750464" cy="2695033"/>
          </a:xfrm>
          <a:custGeom>
            <a:avLst/>
            <a:gdLst/>
            <a:ahLst/>
            <a:cxnLst/>
            <a:rect l="0" t="0" r="r" b="b"/>
            <a:pathLst>
              <a:path w="3667286" h="3593378">
                <a:moveTo>
                  <a:pt x="1836318" y="1189"/>
                </a:moveTo>
                <a:cubicBezTo>
                  <a:pt x="2884057" y="49534"/>
                  <a:pt x="3077041" y="575582"/>
                  <a:pt x="3335607" y="821072"/>
                </a:cubicBezTo>
                <a:cubicBezTo>
                  <a:pt x="3589815" y="1066561"/>
                  <a:pt x="3914162" y="2048717"/>
                  <a:pt x="3375036" y="2771910"/>
                </a:cubicBezTo>
                <a:cubicBezTo>
                  <a:pt x="2835712" y="3495499"/>
                  <a:pt x="1783812" y="3758424"/>
                  <a:pt x="1310269" y="3490942"/>
                </a:cubicBezTo>
                <a:cubicBezTo>
                  <a:pt x="836725" y="3223658"/>
                  <a:pt x="-96888" y="2758833"/>
                  <a:pt x="8124" y="1706736"/>
                </a:cubicBezTo>
                <a:cubicBezTo>
                  <a:pt x="113532" y="654638"/>
                  <a:pt x="766586" y="303741"/>
                  <a:pt x="1055863" y="194172"/>
                </a:cubicBezTo>
                <a:cubicBezTo>
                  <a:pt x="1340980" y="84604"/>
                  <a:pt x="1582110" y="-12086"/>
                  <a:pt x="1836318" y="1189"/>
                </a:cubicBezTo>
                <a:close/>
              </a:path>
            </a:pathLst>
          </a:custGeom>
          <a:noFill/>
          <a:ln w="34925" cap="flat">
            <a:solidFill>
              <a:srgbClr val="000000"/>
            </a:solidFill>
            <a:prstDash val="solid"/>
            <a:round/>
          </a:ln>
        </p:spPr>
        <p:txBody>
          <a:bodyPr vert="horz" wrap="none" lIns="3960" tIns="3960" rIns="3960" bIns="3960" rtlCol="0" anchor="ctr"/>
          <a:lstStyle/>
          <a:p>
            <a:pPr marL="0" marR="0" lvl="0" indent="0" rtl="0">
              <a:lnSpc>
                <a:spcPct val="100000"/>
              </a:lnSpc>
              <a:spcBef>
                <a:spcPts val="0"/>
              </a:spcBef>
              <a:spcAft>
                <a:spcPts val="0"/>
              </a:spcAft>
              <a:buNone/>
            </a:pPr>
            <a:endParaRPr lang="x-none" sz="1800" b="0" i="0" u="none" strike="noStrike" dirty="0">
              <a:ln>
                <a:noFill/>
              </a:ln>
              <a:latin typeface="Arial"/>
            </a:endParaRPr>
          </a:p>
        </p:txBody>
      </p:sp>
      <p:sp>
        <p:nvSpPr>
          <p:cNvPr id="22" name="Freeform 6">
            <a:extLst>
              <a:ext uri="{2C3EE687-38F8-4972-BDAA-814EDB6E1A2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3227208-FE5C-402F-9A86-17C08EFB159C}"/>
              </a:ext>
            </a:extLst>
          </p:cNvPr>
          <p:cNvSpPr/>
          <p:nvPr userDrawn="1"/>
        </p:nvSpPr>
        <p:spPr>
          <a:xfrm>
            <a:off x="6115986" y="2360950"/>
            <a:ext cx="2844384" cy="339329"/>
          </a:xfrm>
          <a:custGeom>
            <a:avLst/>
            <a:gdLst/>
            <a:ahLst/>
            <a:cxnLst/>
            <a:rect l="0" t="0" r="r" b="b"/>
            <a:pathLst>
              <a:path w="3792512" h="452439">
                <a:moveTo>
                  <a:pt x="0" y="0"/>
                </a:moveTo>
                <a:cubicBezTo>
                  <a:pt x="605166" y="187093"/>
                  <a:pt x="1135862" y="475383"/>
                  <a:pt x="1858781" y="449705"/>
                </a:cubicBezTo>
                <a:cubicBezTo>
                  <a:pt x="2498539" y="493397"/>
                  <a:pt x="3040977" y="257519"/>
                  <a:pt x="3447738" y="179882"/>
                </a:cubicBezTo>
                <a:cubicBezTo>
                  <a:pt x="3766473" y="108401"/>
                  <a:pt x="3780473" y="56867"/>
                  <a:pt x="3792512" y="0"/>
                </a:cubicBezTo>
              </a:path>
            </a:pathLst>
          </a:custGeom>
          <a:noFill/>
          <a:ln w="38100" cap="rnd">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3" name="Freeform 30">
            <a:extLst>
              <a:ext uri="{E85AB1F8-5AEE-4641-B5AB-34C61B3F2EE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0EAD98-36E5-4FDF-8F3F-F60549E2D9BA}"/>
              </a:ext>
            </a:extLst>
          </p:cNvPr>
          <p:cNvSpPr/>
          <p:nvPr userDrawn="1"/>
        </p:nvSpPr>
        <p:spPr>
          <a:xfrm rot="5784460">
            <a:off x="5749804" y="2003943"/>
            <a:ext cx="2584991" cy="557176"/>
          </a:xfrm>
          <a:custGeom>
            <a:avLst/>
            <a:gdLst/>
            <a:ahLst/>
            <a:cxnLst/>
            <a:rect l="0" t="0" r="r" b="b"/>
            <a:pathLst>
              <a:path w="3446655" h="742902">
                <a:moveTo>
                  <a:pt x="0" y="73130"/>
                </a:moveTo>
                <a:cubicBezTo>
                  <a:pt x="249581" y="199544"/>
                  <a:pt x="854916" y="771688"/>
                  <a:pt x="1567611" y="729866"/>
                </a:cubicBezTo>
                <a:cubicBezTo>
                  <a:pt x="2175403" y="799581"/>
                  <a:pt x="2367545" y="638006"/>
                  <a:pt x="2868155" y="521274"/>
                </a:cubicBezTo>
                <a:cubicBezTo>
                  <a:pt x="3113462" y="437692"/>
                  <a:pt x="3423205" y="153823"/>
                  <a:pt x="3446655" y="0"/>
                </a:cubicBezTo>
              </a:path>
            </a:pathLst>
          </a:custGeom>
          <a:noFill/>
          <a:ln w="38100" cap="rnd">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
        <p:nvSpPr>
          <p:cNvPr id="24" name="Date Placeholder 1">
            <a:extLst>
              <a:ext uri="{F987BE2F-CEB5-4599-BBE8-982F06D953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BC75189-7D15-4A1A-ACBF-06D6E1C5E283}"/>
              </a:ext>
            </a:extLst>
          </p:cNvPr>
          <p:cNvSpPr>
            <a:spLocks noGrp="1"/>
          </p:cNvSpPr>
          <p:nvPr>
            <p:ph type="dt" sz="half" idx="16"/>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25" name="Footer Placeholder 1">
            <a:extLst>
              <a:ext uri="{EEA31E0F-50DB-4687-A05E-EA7B019BB6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1A9E16-DC5E-4E6F-A542-7E7A5C7861A1}"/>
              </a:ext>
            </a:extLst>
          </p:cNvPr>
          <p:cNvSpPr>
            <a:spLocks noGrp="1"/>
          </p:cNvSpPr>
          <p:nvPr>
            <p:ph type="ftr" sz="quarter" idx="17"/>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Tree>
    <p:extLst>
      <p:ext uri="{52BAEE9F-90C8-42F5-B613-D584190AD1D0}">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Master1">
    <p:bg>
      <p:bgRef idx="1001">
        <a:schemeClr val="bg1"/>
      </p:bgRef>
    </p:bg>
    <p:spTree>
      <p:nvGrpSpPr>
        <p:cNvPr id="1" name=""/>
        <p:cNvGrpSpPr/>
        <p:nvPr/>
      </p:nvGrpSpPr>
      <p:grpSpPr>
        <a:xfrm>
          <a:off x="0" y="0"/>
          <a:ext cx="0" cy="0"/>
          <a:chOff x="0" y="0"/>
          <a:chExt cx="0" cy="0"/>
        </a:xfrm>
      </p:grpSpPr>
      <p:sp>
        <p:nvSpPr>
          <p:cNvPr id="2" name="Footer Placeholder 1">
            <a:extLst>
              <a:ext uri="{52941B0E-8C8E-4384-9F0A-FEEC991E500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A242162-1920-49BA-A1BE-0D7543082883}"/>
              </a:ext>
            </a:extLst>
          </p:cNvPr>
          <p:cNvSpPr>
            <a:spLocks noGrp="1"/>
          </p:cNvSpPr>
          <p:nvPr>
            <p:ph type="ftr" sz="quarter" idx="3"/>
          </p:nvPr>
        </p:nvSpPr>
        <p:spPr>
          <a:xfrm>
            <a:off x="2495550" y="4800600"/>
            <a:ext cx="518160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Footer</a:t>
            </a:r>
          </a:p>
        </p:txBody>
      </p:sp>
      <p:sp>
        <p:nvSpPr>
          <p:cNvPr id="3" name="Date Placeholder 1">
            <a:extLst>
              <a:ext uri="{D5E3EA1E-8281-46D7-9A44-ECFE6AD79F6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2EA5EBB-6772-4E43-B3E7-4DAD626FBFA1}"/>
              </a:ext>
            </a:extLst>
          </p:cNvPr>
          <p:cNvSpPr>
            <a:spLocks noGrp="1"/>
          </p:cNvSpPr>
          <p:nvPr>
            <p:ph type="dt" sz="half" idx="2"/>
          </p:nvPr>
        </p:nvSpPr>
        <p:spPr>
          <a:xfrm>
            <a:off x="762000" y="4800600"/>
            <a:ext cx="1639570" cy="285750"/>
          </a:xfrm>
          <a:prstGeom prst="rect">
            <a:avLst/>
          </a:prstGeom>
        </p:spPr>
        <p:txBody>
          <a:bodyPr vert="horz" lIns="91440" tIns="45720" rIns="91440" bIns="45720" rtlCol="0" anchor="ctr"/>
          <a:lstStyle>
            <a:lvl1pPr lvl="0" algn="ctr">
              <a:defRPr lang="en-US" sz="1200" b="0" i="0" dirty="0">
                <a:solidFill>
                  <a:schemeClr val="tx1"/>
                </a:solidFill>
                <a:latin typeface="+mn-lt"/>
              </a:defRPr>
            </a:lvl1pPr>
          </a:lstStyle>
          <a:p>
            <a:r>
              <a:rPr lang="en-US" dirty="0"/>
              <a:t>Date</a:t>
            </a:r>
          </a:p>
        </p:txBody>
      </p:sp>
      <p:sp>
        <p:nvSpPr>
          <p:cNvPr id="4" name="Title Placeholder 1">
            <a:extLst>
              <a:ext uri="{8EA86074-7FD0-4235-9D1F-F26F79F8F40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F6D14C4-60EC-4C09-B61C-D833972A6F64}"/>
              </a:ext>
            </a:extLst>
          </p:cNvPr>
          <p:cNvSpPr>
            <a:spLocks noGrp="1"/>
          </p:cNvSpPr>
          <p:nvPr>
            <p:ph type="title"/>
          </p:nvPr>
        </p:nvSpPr>
        <p:spPr>
          <a:xfrm>
            <a:off x="628650" y="543951"/>
            <a:ext cx="7886700" cy="484748"/>
          </a:xfrm>
          <a:prstGeom prst="rect">
            <a:avLst/>
          </a:prstGeom>
        </p:spPr>
        <p:txBody>
          <a:bodyPr vert="horz" lIns="91440" tIns="45720" rIns="91440" bIns="45720" rtlCol="0" anchor="b">
            <a:noAutofit/>
          </a:bodyPr>
          <a:lstStyle/>
          <a:p>
            <a:r>
              <a:rPr lang="en-US" dirty="0"/>
              <a:t>Click to edit Master title style</a:t>
            </a:r>
          </a:p>
        </p:txBody>
      </p:sp>
      <p:sp>
        <p:nvSpPr>
          <p:cNvPr id="5" name="Text Placeholder 2">
            <a:extLst>
              <a:ext uri="{EBDF18D7-ECAF-45AB-877D-F24FB34ED35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AA0C581-0961-400F-9C4C-3C10AF990150}"/>
              </a:ext>
            </a:extLst>
          </p:cNvPr>
          <p:cNvSpPr>
            <a:spLocks noGrp="1"/>
          </p:cNvSpPr>
          <p:nvPr>
            <p:ph type="body" idx="1"/>
          </p:nvPr>
        </p:nvSpPr>
        <p:spPr>
          <a:xfrm>
            <a:off x="628650" y="1200150"/>
            <a:ext cx="7886700" cy="3432572"/>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CCC936B3-18C8-4198-B0F1-D00C0E83B77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A1AE4EA-C35C-4A0E-84B2-E5F6D74B6CA3}"/>
              </a:ext>
            </a:extLst>
          </p:cNvPr>
          <p:cNvSpPr>
            <a:spLocks noGrp="1"/>
          </p:cNvSpPr>
          <p:nvPr>
            <p:ph type="sldNum" sz="quarter" idx="4"/>
          </p:nvPr>
        </p:nvSpPr>
        <p:spPr>
          <a:xfrm>
            <a:off x="6457950" y="4808196"/>
            <a:ext cx="2057400" cy="273843"/>
          </a:xfrm>
          <a:prstGeom prst="rect">
            <a:avLst/>
          </a:prstGeom>
        </p:spPr>
        <p:txBody>
          <a:bodyPr vert="horz" lIns="91440" tIns="45720" rIns="91440" bIns="45720" rtlCol="0" anchor="t">
            <a:noAutofit/>
          </a:bodyPr>
          <a:lstStyle>
            <a:lvl1pPr lvl="0" algn="r">
              <a:defRPr lang="en-US" sz="1200" dirty="0">
                <a:solidFill>
                  <a:schemeClr val="tx1"/>
                </a:solidFill>
              </a:defRPr>
            </a:lvl1pPr>
          </a:lstStyle>
          <a:p>
            <a:fld id="{AAE94AE7-1F59-4097-B2A4-991DBB1955A2}" type="slidenum">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ftr="0" dt="0"/>
  <p:txStyles>
    <p:titleStyle>
      <a:lvl1pPr lvl="0" algn="l" rtl="0">
        <a:lnSpc>
          <a:spcPct val="100000"/>
        </a:lnSpc>
        <a:spcBef>
          <a:spcPct val="0"/>
        </a:spcBef>
        <a:buNone/>
        <a:defRPr lang="en-US" sz="3200" b="0" spc="0" dirty="0">
          <a:solidFill>
            <a:schemeClr val="accent4"/>
          </a:solidFill>
          <a:latin typeface="Walter Turncoat"/>
        </a:defRPr>
      </a:lvl1pPr>
    </p:titleStyle>
    <p:bodyStyle>
      <a:lvl1pPr marL="228600" lvl="0" indent="-228600" algn="l" rtl="0">
        <a:lnSpc>
          <a:spcPct val="120000"/>
        </a:lnSpc>
        <a:spcBef>
          <a:spcPts val="1000"/>
        </a:spcBef>
        <a:buFont typeface="Arial"/>
        <a:buChar char="•"/>
        <a:defRPr lang="en-US" sz="1300" b="0" i="0" dirty="0">
          <a:solidFill>
            <a:schemeClr val="tx1"/>
          </a:solidFill>
          <a:latin typeface="Comfortaa"/>
        </a:defRPr>
      </a:lvl1pPr>
      <a:lvl2pPr marL="685800" lvl="1" indent="-228600" algn="l" rtl="0">
        <a:lnSpc>
          <a:spcPct val="120000"/>
        </a:lnSpc>
        <a:spcBef>
          <a:spcPts val="500"/>
        </a:spcBef>
        <a:buFont typeface="Arial"/>
        <a:buChar char="•"/>
        <a:defRPr lang="en-US" sz="1300" b="0" i="0" dirty="0">
          <a:solidFill>
            <a:schemeClr val="tx1"/>
          </a:solidFill>
          <a:latin typeface="Comfortaa"/>
        </a:defRPr>
      </a:lvl2pPr>
      <a:lvl3pPr marL="1143000" lvl="2" indent="-228600" algn="l" rtl="0">
        <a:lnSpc>
          <a:spcPct val="120000"/>
        </a:lnSpc>
        <a:spcBef>
          <a:spcPts val="500"/>
        </a:spcBef>
        <a:buFont typeface="Arial"/>
        <a:buChar char="•"/>
        <a:defRPr lang="en-US" sz="1300" b="0" i="0" dirty="0">
          <a:solidFill>
            <a:schemeClr val="tx1"/>
          </a:solidFill>
          <a:latin typeface="Comfortaa"/>
        </a:defRPr>
      </a:lvl3pPr>
      <a:lvl4pPr marL="1600200" lvl="3" indent="-228600" algn="l" rtl="0">
        <a:lnSpc>
          <a:spcPct val="120000"/>
        </a:lnSpc>
        <a:spcBef>
          <a:spcPts val="500"/>
        </a:spcBef>
        <a:buFont typeface="Arial"/>
        <a:buChar char="•"/>
        <a:defRPr lang="en-US" sz="1300" b="0" i="0" dirty="0">
          <a:solidFill>
            <a:schemeClr val="tx1"/>
          </a:solidFill>
          <a:latin typeface="Comfortaa"/>
        </a:defRPr>
      </a:lvl4pPr>
      <a:lvl5pPr marL="2057400" lvl="4" indent="-228600" algn="l" rtl="0">
        <a:lnSpc>
          <a:spcPct val="120000"/>
        </a:lnSpc>
        <a:spcBef>
          <a:spcPts val="500"/>
        </a:spcBef>
        <a:buFont typeface="Arial"/>
        <a:buChar char="•"/>
        <a:defRPr lang="en-US" sz="1300" b="0" i="0" dirty="0">
          <a:solidFill>
            <a:schemeClr val="tx1"/>
          </a:solidFill>
          <a:latin typeface="Comfortaa"/>
        </a:defRPr>
      </a:lvl5pPr>
      <a:lvl6pPr marL="2514600" lvl="5" indent="-228600" algn="l" rtl="0">
        <a:lnSpc>
          <a:spcPct val="90000"/>
        </a:lnSpc>
        <a:spcBef>
          <a:spcPts val="500"/>
        </a:spcBef>
        <a:buFont typeface="Arial"/>
        <a:buChar char="•"/>
        <a:defRPr lang="en-US" sz="1800" dirty="0">
          <a:solidFill>
            <a:schemeClr val="tx1"/>
          </a:solidFill>
          <a:latin typeface="+mn-lt"/>
        </a:defRPr>
      </a:lvl6pPr>
      <a:lvl7pPr marL="2971800" lvl="6" indent="-228600" algn="l" rtl="0">
        <a:lnSpc>
          <a:spcPct val="90000"/>
        </a:lnSpc>
        <a:spcBef>
          <a:spcPts val="500"/>
        </a:spcBef>
        <a:buFont typeface="Arial"/>
        <a:buChar char="•"/>
        <a:defRPr lang="en-US" sz="1800" dirty="0">
          <a:solidFill>
            <a:schemeClr val="tx1"/>
          </a:solidFill>
          <a:latin typeface="+mn-lt"/>
        </a:defRPr>
      </a:lvl7pPr>
      <a:lvl8pPr marL="3429000" lvl="7" indent="-228600" algn="l" rtl="0">
        <a:lnSpc>
          <a:spcPct val="90000"/>
        </a:lnSpc>
        <a:spcBef>
          <a:spcPts val="500"/>
        </a:spcBef>
        <a:buFont typeface="Arial"/>
        <a:buChar char="•"/>
        <a:defRPr lang="en-US" sz="1800" dirty="0">
          <a:solidFill>
            <a:schemeClr val="tx1"/>
          </a:solidFill>
          <a:latin typeface="+mn-lt"/>
        </a:defRPr>
      </a:lvl8pPr>
      <a:lvl9pPr marL="3886200" lvl="8" indent="-228600" algn="l" rtl="0">
        <a:lnSpc>
          <a:spcPct val="90000"/>
        </a:lnSpc>
        <a:spcBef>
          <a:spcPts val="500"/>
        </a:spcBef>
        <a:buFont typeface="Arial"/>
        <a:buChar char="•"/>
        <a:defRPr lang="en-US" sz="1800" dirty="0">
          <a:solidFill>
            <a:schemeClr val="tx1"/>
          </a:solidFill>
          <a:latin typeface="+mn-lt"/>
        </a:defRPr>
      </a:lvl9pPr>
    </p:bodyStyle>
    <p:otherStyle>
      <a:lvl1pPr marL="0" lvl="0" algn="l" rtl="0">
        <a:defRPr lang="en-US" sz="1800" dirty="0">
          <a:solidFill>
            <a:schemeClr val="tx1"/>
          </a:solidFill>
          <a:latin typeface="+mn-lt"/>
        </a:defRPr>
      </a:lvl1pPr>
      <a:lvl2pPr marL="457200" lvl="1" algn="l" rtl="0">
        <a:defRPr lang="en-US" sz="1800" dirty="0">
          <a:solidFill>
            <a:schemeClr val="tx1"/>
          </a:solidFill>
          <a:latin typeface="+mn-lt"/>
        </a:defRPr>
      </a:lvl2pPr>
      <a:lvl3pPr marL="914400" lvl="2" algn="l" rtl="0">
        <a:defRPr lang="en-US" sz="1800" dirty="0">
          <a:solidFill>
            <a:schemeClr val="tx1"/>
          </a:solidFill>
          <a:latin typeface="+mn-lt"/>
        </a:defRPr>
      </a:lvl3pPr>
      <a:lvl4pPr marL="1371600" lvl="3" algn="l" rtl="0">
        <a:defRPr lang="en-US" sz="1800" dirty="0">
          <a:solidFill>
            <a:schemeClr val="tx1"/>
          </a:solidFill>
          <a:latin typeface="+mn-lt"/>
        </a:defRPr>
      </a:lvl4pPr>
      <a:lvl5pPr marL="1828800" lvl="4" algn="l" rtl="0">
        <a:defRPr lang="en-US" sz="1800" dirty="0">
          <a:solidFill>
            <a:schemeClr val="tx1"/>
          </a:solidFill>
          <a:latin typeface="+mn-lt"/>
        </a:defRPr>
      </a:lvl5pPr>
      <a:lvl6pPr marL="2286000" lvl="5" algn="l" rtl="0">
        <a:defRPr lang="en-US" sz="1800" dirty="0">
          <a:solidFill>
            <a:schemeClr val="tx1"/>
          </a:solidFill>
          <a:latin typeface="+mn-lt"/>
        </a:defRPr>
      </a:lvl6pPr>
      <a:lvl7pPr marL="2743200" lvl="6" algn="l" rtl="0">
        <a:defRPr lang="en-US" sz="1800" dirty="0">
          <a:solidFill>
            <a:schemeClr val="tx1"/>
          </a:solidFill>
          <a:latin typeface="+mn-lt"/>
        </a:defRPr>
      </a:lvl7pPr>
      <a:lvl8pPr marL="3200400" lvl="7" algn="l" rtl="0">
        <a:defRPr lang="en-US" sz="1800" dirty="0">
          <a:solidFill>
            <a:schemeClr val="tx1"/>
          </a:solidFill>
          <a:latin typeface="+mn-lt"/>
        </a:defRPr>
      </a:lvl8pPr>
      <a:lvl9pPr marL="3657600" lvl="8" algn="l" rtl="0">
        <a:defRPr lang="en-US" sz="1800" dirty="0">
          <a:solidFill>
            <a:schemeClr val="tx1"/>
          </a:solidFill>
          <a:latin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0">
            <a:extLst>
              <a:ext uri="{D79AB28D-A797-4CFA-ACF5-ABE20F8AE0BF}">
                <a16:creationId xmlns="" xmlns:c="http://schemas.openxmlformats.org/drawingml/2006/chart" xmlns:cs="http://schemas.microsoft.com/office/drawing/2012/chartStyle" xmlns:ns1="http://schemas.openxmlformats.org/officeDocument/2006/extended-properties" xmlns:vt="http://schemas.openxmlformats.org/officeDocument/2006/docPropsVTypes" xmlns:a16="http://schemas.microsoft.com/office/drawing/2010/main" id="{793EDD76-4C86-4FDC-AE42-0E3425FDDF0E}"/>
              </a:ext>
            </a:extLst>
          </p:cNvPr>
          <p:cNvSpPr>
            <a:spLocks noGrp="1"/>
          </p:cNvSpPr>
          <p:nvPr>
            <p:ph type="title" idx="10"/>
          </p:nvPr>
        </p:nvSpPr>
        <p:spPr>
          <a:xfrm>
            <a:off x="5547498" y="1194197"/>
            <a:ext cx="3286121" cy="1995811"/>
          </a:xfrm>
        </p:spPr>
        <p:txBody>
          <a:bodyPr rtlCol="0"/>
          <a:lstStyle/>
          <a:p>
            <a:r>
              <a:rPr lang="en-US" dirty="0"/>
              <a:t>Варламов Алексей Николаевич</a:t>
            </a:r>
          </a:p>
        </p:txBody>
      </p:sp>
      <p:sp>
        <p:nvSpPr>
          <p:cNvPr id="3" name="Text Placeholder 11">
            <a:extLst>
              <a:ext uri="{98E141F0-A2FB-4E27-84B2-B7866F139E7D}">
                <a16:creationId xmlns="" xmlns:c="http://schemas.openxmlformats.org/drawingml/2006/chart" xmlns:cs="http://schemas.microsoft.com/office/drawing/2012/chartStyle" xmlns:ns1="http://schemas.openxmlformats.org/officeDocument/2006/extended-properties" xmlns:vt="http://schemas.openxmlformats.org/officeDocument/2006/docPropsVTypes" xmlns:a16="http://schemas.microsoft.com/office/drawing/2010/main" id="{7A900725-5F40-4F15-9EEF-C8AC4929A373}"/>
              </a:ext>
            </a:extLst>
          </p:cNvPr>
          <p:cNvSpPr>
            <a:spLocks noGrp="1"/>
          </p:cNvSpPr>
          <p:nvPr>
            <p:ph type="body" idx="11"/>
          </p:nvPr>
        </p:nvSpPr>
        <p:spPr>
          <a:xfrm>
            <a:off x="5814386" y="3327169"/>
            <a:ext cx="2752344" cy="605790"/>
          </a:xfrm>
        </p:spPr>
        <p:txBody>
          <a:bodyPr rtlCol="0"/>
          <a:lstStyle/>
          <a:p>
            <a:r>
              <a:rPr lang="en-US" dirty="0"/>
              <a:t>Его страсть к слову</a:t>
            </a:r>
          </a:p>
        </p:txBody>
      </p:sp>
      <p:pic>
        <p:nvPicPr>
          <p:cNvPr id="4" name="Picture Placeholder 15">
            <a:extLst>
              <a:ext uri="{BB068B55-8838-4C94-B519-4D0D955F7928}">
                <a16:creationId xmlns="" xmlns:c="http://schemas.openxmlformats.org/drawingml/2006/chart" xmlns:cs="http://schemas.microsoft.com/office/drawing/2012/chartStyle" xmlns:ns1="http://schemas.openxmlformats.org/officeDocument/2006/extended-properties" xmlns:vt="http://schemas.openxmlformats.org/officeDocument/2006/docPropsVTypes" xmlns:a16="http://schemas.microsoft.com/office/drawing/2010/main" id="{1B7BD6DD-C401-437F-9C2A-E985BDB3D280}"/>
              </a:ext>
            </a:extLst>
          </p:cNvPr>
          <p:cNvPicPr>
            <a:picLocks noGrp="1" noChangeAspect="1"/>
          </p:cNvPicPr>
          <p:nvPr>
            <p:ph type="pic" idx="12"/>
          </p:nvPr>
        </p:nvPicPr>
        <p:blipFill>
          <a:blip r:embed="rId3"/>
          <a:srcRect t="668" b="668"/>
          <a:stretch>
            <a:fillRect/>
          </a:stretch>
        </p:blipFill>
        <p:spPr>
          <a:xfrm>
            <a:off x="1797302" y="1194197"/>
            <a:ext cx="3076575" cy="3075384"/>
          </a:xfrm>
          <a:noFill/>
        </p:spPr>
      </p:pic>
      <p:sp>
        <p:nvSpPr>
          <p:cNvPr id="5" name="TextBox 4">
            <a:extLst>
              <a:ext uri="{FF2B5EF4-FFF2-40B4-BE49-F238E27FC236}">
                <a16:creationId xmlns:a16="http://schemas.microsoft.com/office/drawing/2014/main" xmlns="" id="{47C2C0E4-18C2-4183-6751-DDF5E4F1FC7B}"/>
              </a:ext>
            </a:extLst>
          </p:cNvPr>
          <p:cNvSpPr txBox="1"/>
          <p:nvPr/>
        </p:nvSpPr>
        <p:spPr>
          <a:xfrm>
            <a:off x="138339" y="4337617"/>
            <a:ext cx="6316184" cy="738664"/>
          </a:xfrm>
          <a:prstGeom prst="rect">
            <a:avLst/>
          </a:prstGeom>
          <a:noFill/>
        </p:spPr>
        <p:txBody>
          <a:bodyPr wrap="square" rtlCol="0">
            <a:spAutoFit/>
          </a:bodyPr>
          <a:lstStyle/>
          <a:p>
            <a:pPr algn="l"/>
            <a:r>
              <a:rPr lang="ru-RU" sz="1400" dirty="0"/>
              <a:t>Выполняла студентка ОГБПОУ «ТБМК»</a:t>
            </a:r>
          </a:p>
          <a:p>
            <a:pPr algn="l"/>
            <a:r>
              <a:rPr lang="ru-RU" sz="1400" dirty="0"/>
              <a:t>Карпенко Елизавета Витальевна 637д </a:t>
            </a:r>
          </a:p>
          <a:p>
            <a:pPr algn="l"/>
            <a:r>
              <a:rPr lang="ru-RU" sz="1400" dirty="0"/>
              <a:t>Руководитель: Ларионова. К. А.</a:t>
            </a:r>
          </a:p>
        </p:txBody>
      </p:sp>
    </p:spTree>
    <p:extLst>
      <p:ext uri="{9B738FB8-5C9B-400E-B24C-61D10726D913}">
        <p14:creationId xmlns="" xmlns:c="http://schemas.openxmlformats.org/drawingml/2006/chart" xmlns:cs="http://schemas.microsoft.com/office/drawing/2012/chartStyle" xmlns:ns1="http://schemas.openxmlformats.org/officeDocument/2006/extended-properties" xmlns:vt="http://schemas.openxmlformats.org/officeDocument/2006/docPropsVTypes" xmlns:p14="http://schemas.microsoft.com/office/powerpoint/2010/main" val="1699291306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9D01CCBE-1A87-4E3C-BA25-96B75DED207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D365958-349A-4E85-8533-500A3754C7A3}"/>
              </a:ext>
            </a:extLst>
          </p:cNvPr>
          <p:cNvSpPr>
            <a:spLocks noGrp="1"/>
          </p:cNvSpPr>
          <p:nvPr>
            <p:ph type="title" idx="10"/>
          </p:nvPr>
        </p:nvSpPr>
        <p:spPr>
          <a:xfrm>
            <a:off x="628650" y="551545"/>
            <a:ext cx="7886700" cy="484748"/>
          </a:xfrm>
        </p:spPr>
        <p:txBody>
          <a:bodyPr rtlCol="0"/>
          <a:lstStyle/>
          <a:p>
            <a:pPr algn="ctr"/>
            <a:r>
              <a:rPr lang="en-US" dirty="0" err="1" smtClean="0"/>
              <a:t>Хронология</a:t>
            </a:r>
            <a:endParaRPr lang="en-US" dirty="0"/>
          </a:p>
        </p:txBody>
      </p:sp>
      <p:sp>
        <p:nvSpPr>
          <p:cNvPr id="3" name="Slide Number Placeholder 2">
            <a:extLst>
              <a:ext uri="{3FB86A38-0C0E-4AAD-A8FF-351E35FACA6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910B589-C52A-413A-A01A-9AB92E8F19EF}"/>
              </a:ext>
            </a:extLst>
          </p:cNvPr>
          <p:cNvSpPr>
            <a:spLocks noGrp="1"/>
          </p:cNvSpPr>
          <p:nvPr>
            <p:ph type="sldNum" sz="quarter" idx="11"/>
          </p:nvPr>
        </p:nvSpPr>
        <p:spPr/>
        <p:txBody>
          <a:bodyPr rtlCol="0"/>
          <a:lstStyle/>
          <a:p>
            <a:fld id="{0F000786-2A04-4AF9-A1B3-53CEB9D1AE85}" type="slidenum">
              <a:t>2</a:t>
            </a:fld>
            <a:endParaRPr lang="en-US" dirty="0"/>
          </a:p>
        </p:txBody>
      </p:sp>
      <p:sp>
        <p:nvSpPr>
          <p:cNvPr id="4" name="Text Placeholder 3">
            <a:extLst>
              <a:ext uri="{BE50C3D4-C618-4972-BD3D-864ECAE1C99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4E03FBF-0D30-4F0C-906A-EAE0FF9E1A68}"/>
              </a:ext>
            </a:extLst>
          </p:cNvPr>
          <p:cNvSpPr>
            <a:spLocks noGrp="1"/>
          </p:cNvSpPr>
          <p:nvPr>
            <p:ph type="body" idx="12"/>
          </p:nvPr>
        </p:nvSpPr>
        <p:spPr>
          <a:xfrm>
            <a:off x="609600" y="742950"/>
            <a:ext cx="8039100" cy="739533"/>
          </a:xfrm>
        </p:spPr>
        <p:txBody>
          <a:bodyPr rtlCol="0"/>
          <a:lstStyle/>
          <a:p>
            <a:pPr algn="ctr"/>
            <a:r>
              <a:rPr lang="en-US" sz="3200" dirty="0" err="1">
                <a:solidFill>
                  <a:srgbClr val="48BAD1"/>
                </a:solidFill>
                <a:latin typeface="Walter Turncoat"/>
              </a:rPr>
              <a:t>его</a:t>
            </a:r>
            <a:r>
              <a:rPr lang="en-US" sz="3200" dirty="0">
                <a:solidFill>
                  <a:srgbClr val="48BAD1"/>
                </a:solidFill>
                <a:latin typeface="Walter Turncoat"/>
              </a:rPr>
              <a:t> </a:t>
            </a:r>
            <a:r>
              <a:rPr lang="en-US" sz="3200" dirty="0" err="1">
                <a:solidFill>
                  <a:srgbClr val="48BAD1"/>
                </a:solidFill>
                <a:latin typeface="Walter Turncoat"/>
              </a:rPr>
              <a:t>жизни</a:t>
            </a:r>
            <a:endParaRPr lang="en-US" sz="3200" dirty="0"/>
          </a:p>
        </p:txBody>
      </p:sp>
      <p:sp>
        <p:nvSpPr>
          <p:cNvPr id="5" name="Text Placeholder 4">
            <a:extLst>
              <a:ext uri="{A6B0D531-E688-464E-A9A4-6C2672CFB87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05F669C-BFB7-49D3-8F91-F149467FE0F6}"/>
              </a:ext>
            </a:extLst>
          </p:cNvPr>
          <p:cNvSpPr>
            <a:spLocks noGrp="1"/>
          </p:cNvSpPr>
          <p:nvPr>
            <p:ph type="body" idx="13"/>
          </p:nvPr>
        </p:nvSpPr>
        <p:spPr>
          <a:xfrm>
            <a:off x="961557" y="1387293"/>
            <a:ext cx="1629243" cy="651057"/>
          </a:xfrm>
        </p:spPr>
        <p:txBody>
          <a:bodyPr rtlCol="0"/>
          <a:lstStyle/>
          <a:p>
            <a:r>
              <a:rPr lang="en-US" sz="2400" dirty="0" err="1" smtClean="0"/>
              <a:t>Родился</a:t>
            </a:r>
            <a:endParaRPr lang="en-US" sz="2400" dirty="0"/>
          </a:p>
        </p:txBody>
      </p:sp>
      <p:sp>
        <p:nvSpPr>
          <p:cNvPr id="6" name="Text Placeholder 5">
            <a:extLst>
              <a:ext uri="{4121BD9A-A767-49EC-9525-C924113110D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B9B65AB-029D-45F3-B19D-A1A9476CB92D}"/>
              </a:ext>
            </a:extLst>
          </p:cNvPr>
          <p:cNvSpPr>
            <a:spLocks noGrp="1"/>
          </p:cNvSpPr>
          <p:nvPr>
            <p:ph type="body" idx="14"/>
          </p:nvPr>
        </p:nvSpPr>
        <p:spPr>
          <a:xfrm>
            <a:off x="922831" y="2114550"/>
            <a:ext cx="1629243" cy="764498"/>
          </a:xfrm>
        </p:spPr>
        <p:txBody>
          <a:bodyPr rtlCol="0"/>
          <a:lstStyle/>
          <a:p>
            <a:r>
              <a:rPr lang="en-US" sz="1300" dirty="0"/>
              <a:t>Москва</a:t>
            </a:r>
          </a:p>
        </p:txBody>
      </p:sp>
      <p:sp>
        <p:nvSpPr>
          <p:cNvPr id="7" name="Text Placeholder 6">
            <a:extLst>
              <a:ext uri="{C6122E6B-DAE0-43C7-BB66-E876C1B07A0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F14E946-47DE-4189-841B-58A2B1C3A004}"/>
              </a:ext>
            </a:extLst>
          </p:cNvPr>
          <p:cNvSpPr>
            <a:spLocks noGrp="1"/>
          </p:cNvSpPr>
          <p:nvPr>
            <p:ph type="body" idx="15"/>
          </p:nvPr>
        </p:nvSpPr>
        <p:spPr>
          <a:xfrm>
            <a:off x="2850516" y="1428750"/>
            <a:ext cx="2278936" cy="556431"/>
          </a:xfrm>
        </p:spPr>
        <p:txBody>
          <a:bodyPr rtlCol="0"/>
          <a:lstStyle/>
          <a:p>
            <a:r>
              <a:rPr lang="en-US" dirty="0"/>
              <a:t>Образование</a:t>
            </a:r>
          </a:p>
        </p:txBody>
      </p:sp>
      <p:sp>
        <p:nvSpPr>
          <p:cNvPr id="8" name="Text Placeholder 7">
            <a:extLst>
              <a:ext uri="{9C98C2A0-EF66-4905-B88A-C066498B504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DA03517-7183-43B0-B341-5B83D8B7602B}"/>
              </a:ext>
            </a:extLst>
          </p:cNvPr>
          <p:cNvSpPr>
            <a:spLocks noGrp="1"/>
          </p:cNvSpPr>
          <p:nvPr>
            <p:ph type="body" idx="16"/>
          </p:nvPr>
        </p:nvSpPr>
        <p:spPr>
          <a:xfrm>
            <a:off x="2830623" y="2114550"/>
            <a:ext cx="2122377" cy="764498"/>
          </a:xfrm>
        </p:spPr>
        <p:txBody>
          <a:bodyPr rtlCol="0"/>
          <a:lstStyle/>
          <a:p>
            <a:r>
              <a:rPr lang="en-US" sz="1000" dirty="0"/>
              <a:t>Окончил филологический факультет Московского государственного университета </a:t>
            </a:r>
          </a:p>
        </p:txBody>
      </p:sp>
      <p:sp>
        <p:nvSpPr>
          <p:cNvPr id="9" name="Text Placeholder 8">
            <a:extLst>
              <a:ext uri="{D7A80214-6F4C-43C5-87CD-1E040741675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8AEAE03-BCCB-486E-87E4-E2C506038B2A}"/>
              </a:ext>
            </a:extLst>
          </p:cNvPr>
          <p:cNvSpPr>
            <a:spLocks noGrp="1"/>
          </p:cNvSpPr>
          <p:nvPr>
            <p:ph type="body" idx="17"/>
          </p:nvPr>
        </p:nvSpPr>
        <p:spPr>
          <a:xfrm>
            <a:off x="5381157" y="1428750"/>
            <a:ext cx="1629243" cy="704460"/>
          </a:xfrm>
        </p:spPr>
        <p:txBody>
          <a:bodyPr rtlCol="0"/>
          <a:lstStyle/>
          <a:p>
            <a:r>
              <a:rPr lang="en-US" dirty="0"/>
              <a:t>Работа</a:t>
            </a:r>
          </a:p>
        </p:txBody>
      </p:sp>
      <p:sp>
        <p:nvSpPr>
          <p:cNvPr id="10" name="Text Placeholder 9">
            <a:extLst>
              <a:ext uri="{D139F0DD-07A4-40FF-ABB2-886A09BD217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DD9FFAB-633E-4B77-970F-FC5460669E22}"/>
              </a:ext>
            </a:extLst>
          </p:cNvPr>
          <p:cNvSpPr>
            <a:spLocks noGrp="1"/>
          </p:cNvSpPr>
          <p:nvPr>
            <p:ph type="body" idx="18"/>
          </p:nvPr>
        </p:nvSpPr>
        <p:spPr>
          <a:xfrm>
            <a:off x="4794715" y="1885950"/>
            <a:ext cx="2139485" cy="1139220"/>
          </a:xfrm>
        </p:spPr>
        <p:txBody>
          <a:bodyPr rtlCol="0"/>
          <a:lstStyle/>
          <a:p>
            <a:r>
              <a:rPr lang="en-US" sz="1000" dirty="0"/>
              <a:t>Доктор филологических наук, профессор МГУ, преподаёт русскую литературу начала XX века и одновременно ведёт творческий семинар в Литературном институте им. Горького</a:t>
            </a:r>
          </a:p>
        </p:txBody>
      </p:sp>
      <p:sp>
        <p:nvSpPr>
          <p:cNvPr id="11" name="Text Placeholder 10">
            <a:extLst>
              <a:ext uri="{D2CFF976-883C-4EB3-BA90-89D7086515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A567952-186C-4993-B17A-33251826A681}"/>
              </a:ext>
            </a:extLst>
          </p:cNvPr>
          <p:cNvSpPr>
            <a:spLocks noGrp="1"/>
          </p:cNvSpPr>
          <p:nvPr>
            <p:ph type="body" idx="19"/>
          </p:nvPr>
        </p:nvSpPr>
        <p:spPr>
          <a:xfrm>
            <a:off x="7209957" y="1428750"/>
            <a:ext cx="1629243" cy="516222"/>
          </a:xfrm>
        </p:spPr>
        <p:txBody>
          <a:bodyPr rtlCol="0"/>
          <a:lstStyle/>
          <a:p>
            <a:r>
              <a:rPr lang="en-US" dirty="0"/>
              <a:t>Награды</a:t>
            </a:r>
          </a:p>
        </p:txBody>
      </p:sp>
      <p:sp>
        <p:nvSpPr>
          <p:cNvPr id="12" name="Text Placeholder 11">
            <a:extLst>
              <a:ext uri="{DFA7E245-1CC2-4485-8082-F991BCA35D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E02BF2D-D484-4E3A-87DD-65531ACA6F7D}"/>
              </a:ext>
            </a:extLst>
          </p:cNvPr>
          <p:cNvSpPr>
            <a:spLocks noGrp="1"/>
          </p:cNvSpPr>
          <p:nvPr>
            <p:ph type="body" idx="20"/>
          </p:nvPr>
        </p:nvSpPr>
        <p:spPr>
          <a:xfrm>
            <a:off x="6858000" y="1809750"/>
            <a:ext cx="2171699" cy="1426325"/>
          </a:xfrm>
        </p:spPr>
        <p:txBody>
          <a:bodyPr rtlCol="0"/>
          <a:lstStyle/>
          <a:p>
            <a:r>
              <a:rPr lang="en-US" sz="1000" dirty="0"/>
              <a:t>Престижные литературные премии, завоеванные российским писателем Алексеем Варламовым, в том числе второе место в премии «Большая книга» 2007 года за документальный роман «Алексей Толстой».</a:t>
            </a:r>
          </a:p>
        </p:txBody>
      </p:sp>
    </p:spTree>
    <p:extLst>
      <p:ext uri="{51C7D11B-B122-4A62-B13F-72C148F4825B}">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0">
            <a:extLst>
              <a:ext uri="{00FBF157-994D-4DDD-A620-7E66397BE52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173DFD-F560-4DED-A685-2110FA93DF86}"/>
              </a:ext>
            </a:extLst>
          </p:cNvPr>
          <p:cNvSpPr>
            <a:spLocks noGrp="1"/>
          </p:cNvSpPr>
          <p:nvPr>
            <p:ph type="title" idx="10"/>
          </p:nvPr>
        </p:nvSpPr>
        <p:spPr>
          <a:xfrm>
            <a:off x="228600" y="57150"/>
            <a:ext cx="6400800" cy="879602"/>
          </a:xfrm>
        </p:spPr>
        <p:txBody>
          <a:bodyPr rtlCol="0"/>
          <a:lstStyle/>
          <a:p>
            <a:r>
              <a:rPr lang="en-US" dirty="0" err="1"/>
              <a:t>Варламов</a:t>
            </a:r>
            <a:r>
              <a:rPr lang="en-US" dirty="0"/>
              <a:t> </a:t>
            </a:r>
            <a:r>
              <a:rPr lang="en-US" dirty="0"/>
              <a:t>Алексей Николаевич</a:t>
            </a:r>
          </a:p>
        </p:txBody>
      </p:sp>
      <p:sp>
        <p:nvSpPr>
          <p:cNvPr id="3" name="Slide Number Placeholder 2">
            <a:extLst>
              <a:ext uri="{9734A725-6D0E-4FEE-B636-9534A4AAF8B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65E76ED-1D1C-4F6C-AD5C-153A7BDEC83D}"/>
              </a:ext>
            </a:extLst>
          </p:cNvPr>
          <p:cNvSpPr>
            <a:spLocks noGrp="1"/>
          </p:cNvSpPr>
          <p:nvPr>
            <p:ph type="sldNum" sz="quarter" idx="11"/>
          </p:nvPr>
        </p:nvSpPr>
        <p:spPr/>
        <p:txBody>
          <a:bodyPr rtlCol="0"/>
          <a:lstStyle/>
          <a:p>
            <a:fld id="{5BA6E5EC-EC66-414F-9D99-B58F8B2DF335}" type="slidenum">
              <a:t>3</a:t>
            </a:fld>
            <a:endParaRPr lang="en-US" dirty="0"/>
          </a:p>
        </p:txBody>
      </p:sp>
      <p:sp>
        <p:nvSpPr>
          <p:cNvPr id="4" name="Content Placeholder 13">
            <a:extLst>
              <a:ext uri="{8BADF37E-16C3-4862-8657-B398E75C341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951B8E6-B076-4B72-B2BA-2677EC3AA776}"/>
              </a:ext>
            </a:extLst>
          </p:cNvPr>
          <p:cNvSpPr>
            <a:spLocks noGrp="1"/>
          </p:cNvSpPr>
          <p:nvPr>
            <p:ph idx="13"/>
          </p:nvPr>
        </p:nvSpPr>
        <p:spPr>
          <a:xfrm>
            <a:off x="747712" y="3148263"/>
            <a:ext cx="1465551" cy="1174497"/>
          </a:xfrm>
        </p:spPr>
        <p:txBody>
          <a:bodyPr rtlCol="0"/>
          <a:lstStyle/>
          <a:p>
            <a:r>
              <a:rPr lang="en-US" sz="1300" dirty="0"/>
              <a:t>Родился 23 июня 1963, Москва, СССР</a:t>
            </a:r>
          </a:p>
        </p:txBody>
      </p:sp>
      <p:sp>
        <p:nvSpPr>
          <p:cNvPr id="5" name="Text Placeholder 21">
            <a:extLst>
              <a:ext uri="{64459135-DCC2-40E4-AD84-080EB099C36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983CCF6-FC19-4803-AAD2-81DF07C1BE8E}"/>
              </a:ext>
            </a:extLst>
          </p:cNvPr>
          <p:cNvSpPr>
            <a:spLocks noGrp="1"/>
          </p:cNvSpPr>
          <p:nvPr>
            <p:ph type="body" idx="14"/>
          </p:nvPr>
        </p:nvSpPr>
        <p:spPr/>
        <p:txBody>
          <a:bodyPr rtlCol="0"/>
          <a:lstStyle/>
          <a:p>
            <a:r>
              <a:rPr lang="en-US" sz="1300" dirty="0"/>
              <a:t>Читал лекции о русской литературе в </a:t>
            </a:r>
            <a:r>
              <a:rPr lang="en-US" sz="1300" dirty="0" err="1" smtClean="0"/>
              <a:t>университетаЕвропы</a:t>
            </a:r>
            <a:r>
              <a:rPr lang="en-US" sz="1300" dirty="0" smtClean="0"/>
              <a:t> </a:t>
            </a:r>
            <a:r>
              <a:rPr lang="en-US" sz="1300" dirty="0"/>
              <a:t>и США</a:t>
            </a:r>
          </a:p>
        </p:txBody>
      </p:sp>
      <p:sp>
        <p:nvSpPr>
          <p:cNvPr id="6" name="Text Placeholder 22">
            <a:extLst>
              <a:ext uri="{EDE7C9F5-9F8B-4088-9BC7-54B51082F7C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8C1CF78-4331-4C39-A9C9-C6C263AEA180}"/>
              </a:ext>
            </a:extLst>
          </p:cNvPr>
          <p:cNvSpPr>
            <a:spLocks noGrp="1"/>
          </p:cNvSpPr>
          <p:nvPr>
            <p:ph type="body" idx="15"/>
          </p:nvPr>
        </p:nvSpPr>
        <p:spPr>
          <a:xfrm>
            <a:off x="4419600" y="2914633"/>
            <a:ext cx="1828184" cy="1891504"/>
          </a:xfrm>
        </p:spPr>
        <p:txBody>
          <a:bodyPr rtlCol="0"/>
          <a:lstStyle/>
          <a:p>
            <a:r>
              <a:rPr lang="ru-RU" sz="1000" dirty="0"/>
              <a:t>Р</a:t>
            </a:r>
            <a:r>
              <a:rPr lang="en-US" sz="1000" dirty="0" err="1" smtClean="0"/>
              <a:t>оман</a:t>
            </a:r>
            <a:r>
              <a:rPr lang="en-US" sz="1000" dirty="0" smtClean="0"/>
              <a:t> </a:t>
            </a:r>
            <a:r>
              <a:rPr lang="en-US" sz="1000" dirty="0"/>
              <a:t>«Мысленный </a:t>
            </a:r>
            <a:r>
              <a:rPr lang="en-US" sz="1000" dirty="0" err="1"/>
              <a:t>волк</a:t>
            </a:r>
            <a:r>
              <a:rPr lang="en-US" sz="1000" dirty="0" smtClean="0"/>
              <a:t>»</a:t>
            </a:r>
            <a:r>
              <a:rPr lang="ru-RU" sz="1000" dirty="0" smtClean="0"/>
              <a:t> - </a:t>
            </a:r>
            <a:r>
              <a:rPr lang="en-US" sz="1000" dirty="0" smtClean="0"/>
              <a:t> </a:t>
            </a:r>
            <a:r>
              <a:rPr lang="en-US" sz="1000" dirty="0"/>
              <a:t>переносит читателя на столетие назад и описывает события, разворачивающиеся в годы Первой мировой войны.</a:t>
            </a:r>
          </a:p>
        </p:txBody>
      </p:sp>
      <p:sp>
        <p:nvSpPr>
          <p:cNvPr id="7" name="Content Placeholder 11">
            <a:extLst>
              <a:ext uri="{514248FE-B44E-431C-8901-509E8D726B9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F1106DB-3CE4-488F-9AE6-6920CAC58991}"/>
              </a:ext>
            </a:extLst>
          </p:cNvPr>
          <p:cNvSpPr>
            <a:spLocks noGrp="1"/>
          </p:cNvSpPr>
          <p:nvPr>
            <p:ph idx="16"/>
          </p:nvPr>
        </p:nvSpPr>
        <p:spPr>
          <a:xfrm>
            <a:off x="293582" y="819150"/>
            <a:ext cx="6250486" cy="1818165"/>
          </a:xfrm>
        </p:spPr>
        <p:txBody>
          <a:bodyPr rtlCol="0"/>
          <a:lstStyle/>
          <a:p>
            <a:r>
              <a:rPr lang="en-US" dirty="0"/>
              <a:t>Российский писатель, публицист.</a:t>
            </a:r>
          </a:p>
          <a:p>
            <a:r>
              <a:rPr lang="en-US" dirty="0"/>
              <a:t>Среди многочисленных литературных премий есть: Национальная литературная премия «Большая книга» (2007, вторая премия за документальный роман «Алексей Толстой»), Патриаршая литературная премия (2013), Премия «Студенческий Букер» за роман «Мысленный волк» (2015). Постоянный автор серии «Жизнь замечательных людей». Доктор филологических наук, ректор Литературного института им. А. М. Горького. </a:t>
            </a:r>
          </a:p>
        </p:txBody>
      </p:sp>
    </p:spTree>
    <p:extLst>
      <p:ext uri="{ACB8FC73-071B-4D84-9A33-0F562EC5629B}">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Picture Placeholder 29">
            <a:extLst>
              <a:ext uri="{9197B7CC-1915-4AA9-A1C7-62334C3FE9D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77112E2-98FF-4F54-9616-329E0E45135B}"/>
              </a:ext>
            </a:extLst>
          </p:cNvPr>
          <p:cNvPicPr>
            <a:picLocks noGrp="1" noChangeAspect="1"/>
          </p:cNvPicPr>
          <p:nvPr>
            <p:ph type="pic" idx="16"/>
          </p:nvPr>
        </p:nvPicPr>
        <p:blipFill>
          <a:blip r:embed="rId2"/>
          <a:srcRect l="16625" r="16625"/>
          <a:stretch>
            <a:fillRect/>
          </a:stretch>
        </p:blipFill>
        <p:spPr>
          <a:xfrm>
            <a:off x="5409733" y="1863573"/>
            <a:ext cx="2903499" cy="2903499"/>
          </a:xfrm>
          <a:noFill/>
        </p:spPr>
      </p:pic>
      <p:sp>
        <p:nvSpPr>
          <p:cNvPr id="3" name="Title 5">
            <a:extLst>
              <a:ext uri="{6190FE7D-9CBA-4D2C-930C-3C47E02E622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140A1B8-6BD5-4CFA-9E31-0158A392D666}"/>
              </a:ext>
            </a:extLst>
          </p:cNvPr>
          <p:cNvSpPr>
            <a:spLocks noGrp="1"/>
          </p:cNvSpPr>
          <p:nvPr>
            <p:ph type="title" idx="10"/>
          </p:nvPr>
        </p:nvSpPr>
        <p:spPr>
          <a:xfrm>
            <a:off x="776181" y="-202570"/>
            <a:ext cx="3733905" cy="1393144"/>
          </a:xfrm>
        </p:spPr>
        <p:txBody>
          <a:bodyPr rtlCol="0"/>
          <a:lstStyle/>
          <a:p>
            <a:r>
              <a:rPr lang="en-US" dirty="0"/>
              <a:t>Международные переговоры</a:t>
            </a:r>
          </a:p>
        </p:txBody>
      </p:sp>
      <p:sp>
        <p:nvSpPr>
          <p:cNvPr id="4" name="Slide Number Placeholder 2">
            <a:extLst>
              <a:ext uri="{E3D28395-9C18-4744-80EC-EC7F98D6C6D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8657E22-87D1-4AB5-9C50-42AF2736F0A7}"/>
              </a:ext>
            </a:extLst>
          </p:cNvPr>
          <p:cNvSpPr>
            <a:spLocks noGrp="1"/>
          </p:cNvSpPr>
          <p:nvPr>
            <p:ph type="sldNum" sz="quarter" idx="11"/>
          </p:nvPr>
        </p:nvSpPr>
        <p:spPr/>
        <p:txBody>
          <a:bodyPr rtlCol="0"/>
          <a:lstStyle/>
          <a:p>
            <a:fld id="{6695A4C8-20E3-4556-99B3-511688B67F0F}" type="slidenum">
              <a:t>4</a:t>
            </a:fld>
            <a:endParaRPr lang="en-US" dirty="0"/>
          </a:p>
        </p:txBody>
      </p:sp>
      <p:sp>
        <p:nvSpPr>
          <p:cNvPr id="5" name="Text Placeholder 6">
            <a:extLst>
              <a:ext uri="{0660F769-4A6D-49C3-8933-6012C5B5C5F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56092A-48E1-4B44-8F30-CB18F5C17DCB}"/>
              </a:ext>
            </a:extLst>
          </p:cNvPr>
          <p:cNvSpPr>
            <a:spLocks noGrp="1"/>
          </p:cNvSpPr>
          <p:nvPr>
            <p:ph type="body" idx="12"/>
          </p:nvPr>
        </p:nvSpPr>
        <p:spPr>
          <a:xfrm>
            <a:off x="1143000" y="1444009"/>
            <a:ext cx="4134315" cy="738187"/>
          </a:xfrm>
        </p:spPr>
        <p:txBody>
          <a:bodyPr rtlCol="0"/>
          <a:lstStyle/>
          <a:p>
            <a:r>
              <a:rPr lang="en-US" dirty="0"/>
              <a:t>Российский писатель Алексей Варламов обсудил русскую литературу за рубежом.</a:t>
            </a:r>
          </a:p>
        </p:txBody>
      </p:sp>
      <p:sp>
        <p:nvSpPr>
          <p:cNvPr id="6" name="Text Placeholder 7">
            <a:extLst>
              <a:ext uri="{C06A73A3-4261-4BCF-9320-CE14521789C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75D5E23-EF63-4348-BD45-495DDFDB0DD9}"/>
              </a:ext>
            </a:extLst>
          </p:cNvPr>
          <p:cNvSpPr>
            <a:spLocks noGrp="1"/>
          </p:cNvSpPr>
          <p:nvPr>
            <p:ph type="body" idx="13"/>
          </p:nvPr>
        </p:nvSpPr>
        <p:spPr>
          <a:xfrm>
            <a:off x="1143000" y="2604828"/>
            <a:ext cx="4266734" cy="1040569"/>
          </a:xfrm>
        </p:spPr>
        <p:txBody>
          <a:bodyPr rtlCol="0"/>
          <a:lstStyle/>
          <a:p>
            <a:r>
              <a:rPr lang="en-US" dirty="0"/>
              <a:t>Варламов поделился своим опытом об известных русских писателях с международной аудиторией.</a:t>
            </a:r>
          </a:p>
        </p:txBody>
      </p:sp>
      <p:sp>
        <p:nvSpPr>
          <p:cNvPr id="7" name="Text Placeholder 8">
            <a:extLst>
              <a:ext uri="{4309ACEE-5324-47BE-9BA7-DC617065000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CA8C5A6-867D-4C9C-BCC0-4B1FD8CB6028}"/>
              </a:ext>
            </a:extLst>
          </p:cNvPr>
          <p:cNvSpPr>
            <a:spLocks noGrp="1"/>
          </p:cNvSpPr>
          <p:nvPr>
            <p:ph type="body" idx="14"/>
          </p:nvPr>
        </p:nvSpPr>
        <p:spPr>
          <a:xfrm>
            <a:off x="1143000" y="3967163"/>
            <a:ext cx="4073237" cy="738187"/>
          </a:xfrm>
        </p:spPr>
        <p:txBody>
          <a:bodyPr rtlCol="0"/>
          <a:lstStyle/>
          <a:p>
            <a:r>
              <a:rPr lang="en-US" dirty="0"/>
              <a:t>Лекции помогли познакомить студентов всего мира с русской литературой. </a:t>
            </a:r>
          </a:p>
        </p:txBody>
      </p:sp>
      <p:sp>
        <p:nvSpPr>
          <p:cNvPr id="8" name="Text Placeholder 9">
            <a:extLst>
              <a:ext uri="{3C871DB9-8919-484B-9572-81AD5F1A530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5D04A86-B161-4864-956A-4A1C2782FB51}"/>
              </a:ext>
            </a:extLst>
          </p:cNvPr>
          <p:cNvSpPr>
            <a:spLocks noGrp="1"/>
          </p:cNvSpPr>
          <p:nvPr>
            <p:ph type="body" idx="15"/>
          </p:nvPr>
        </p:nvSpPr>
        <p:spPr>
          <a:xfrm>
            <a:off x="4953000" y="590550"/>
            <a:ext cx="3680113" cy="1105657"/>
          </a:xfrm>
        </p:spPr>
        <p:txBody>
          <a:bodyPr rtlCol="0"/>
          <a:lstStyle/>
          <a:p>
            <a:pPr algn="ctr"/>
            <a:r>
              <a:rPr lang="ru-RU" sz="1800" dirty="0">
                <a:solidFill>
                  <a:schemeClr val="accent4"/>
                </a:solidFill>
                <a:latin typeface="+mn-lt"/>
              </a:rPr>
              <a:t>Варламов </a:t>
            </a:r>
            <a:endParaRPr lang="ru-RU" sz="1800" dirty="0" smtClean="0">
              <a:solidFill>
                <a:schemeClr val="accent4"/>
              </a:solidFill>
              <a:latin typeface="+mn-lt"/>
            </a:endParaRPr>
          </a:p>
          <a:p>
            <a:pPr algn="ctr"/>
            <a:r>
              <a:rPr lang="ru-RU" sz="1800" dirty="0" smtClean="0">
                <a:solidFill>
                  <a:schemeClr val="accent4"/>
                </a:solidFill>
                <a:latin typeface="+mn-lt"/>
              </a:rPr>
              <a:t>Алексей </a:t>
            </a:r>
            <a:r>
              <a:rPr lang="ru-RU" sz="1800" dirty="0">
                <a:solidFill>
                  <a:schemeClr val="accent4"/>
                </a:solidFill>
                <a:latin typeface="+mn-lt"/>
              </a:rPr>
              <a:t>Николаевич</a:t>
            </a:r>
            <a:endParaRPr lang="en-US" sz="1800" dirty="0">
              <a:solidFill>
                <a:schemeClr val="accent4"/>
              </a:solidFill>
              <a:latin typeface="+mn-lt"/>
            </a:endParaRPr>
          </a:p>
        </p:txBody>
      </p:sp>
      <p:sp>
        <p:nvSpPr>
          <p:cNvPr id="9" name="Oval 5">
            <a:extLst>
              <a:ext uri="{AB066FE1-B722-4669-B4F5-34AD6A0F1E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7341EA9-2EF8-4E8C-9FBA-823C7A736000}"/>
              </a:ext>
            </a:extLst>
          </p:cNvPr>
          <p:cNvSpPr/>
          <p:nvPr/>
        </p:nvSpPr>
        <p:spPr>
          <a:xfrm>
            <a:off x="5277315" y="1957038"/>
            <a:ext cx="2893740" cy="2885378"/>
          </a:xfrm>
          <a:custGeom>
            <a:avLst/>
            <a:gdLst/>
            <a:ahLst/>
            <a:cxnLst/>
            <a:rect l="0" t="0" r="r" b="b"/>
            <a:pathLst>
              <a:path w="3858321" h="3847171">
                <a:moveTo>
                  <a:pt x="0" y="1929012"/>
                </a:moveTo>
                <a:cubicBezTo>
                  <a:pt x="0" y="875402"/>
                  <a:pt x="708840" y="-162505"/>
                  <a:pt x="1929161" y="21280"/>
                </a:cubicBezTo>
                <a:cubicBezTo>
                  <a:pt x="3149481" y="205065"/>
                  <a:pt x="3858321" y="875402"/>
                  <a:pt x="3858321" y="1929012"/>
                </a:cubicBezTo>
                <a:cubicBezTo>
                  <a:pt x="3858321" y="2982623"/>
                  <a:pt x="3025582" y="3959268"/>
                  <a:pt x="1929161" y="3836744"/>
                </a:cubicBezTo>
                <a:cubicBezTo>
                  <a:pt x="832739" y="3714221"/>
                  <a:pt x="0" y="2982623"/>
                  <a:pt x="0" y="1929012"/>
                </a:cubicBezTo>
                <a:close/>
              </a:path>
            </a:pathLst>
          </a:custGeom>
          <a:noFill/>
          <a:ln w="25400" cap="rnd">
            <a:solidFill>
              <a:schemeClr val="tx1"/>
            </a:solidFill>
            <a:prstDash val="dash"/>
            <a:roun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dirty="0"/>
          </a:p>
        </p:txBody>
      </p:sp>
    </p:spTree>
    <p:extLst>
      <p:ext uri="{10DB25EE-A644-401E-8147-12A959A11348}">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le 11">
            <a:extLst>
              <a:ext uri="{5DE78D93-B9CA-4CA3-BA2A-600833E856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9691CA9-B4D4-4115-8F37-B6CF834755F7}"/>
              </a:ext>
            </a:extLst>
          </p:cNvPr>
          <p:cNvSpPr>
            <a:spLocks noGrp="1"/>
          </p:cNvSpPr>
          <p:nvPr>
            <p:ph type="title" idx="10"/>
          </p:nvPr>
        </p:nvSpPr>
        <p:spPr>
          <a:xfrm>
            <a:off x="1143000" y="478984"/>
            <a:ext cx="3804898" cy="766057"/>
          </a:xfrm>
        </p:spPr>
        <p:txBody>
          <a:bodyPr rtlCol="0"/>
          <a:lstStyle/>
          <a:p>
            <a:r>
              <a:rPr lang="en-US" dirty="0"/>
              <a:t>Ректор и профессор</a:t>
            </a:r>
          </a:p>
        </p:txBody>
      </p:sp>
      <p:sp>
        <p:nvSpPr>
          <p:cNvPr id="3" name="Slide Number Placeholder 2">
            <a:extLst>
              <a:ext uri="{3AC1CB2B-A259-4115-B120-1575279366F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ACAD7DC-F590-497E-BF53-846F62DF538D}"/>
              </a:ext>
            </a:extLst>
          </p:cNvPr>
          <p:cNvSpPr>
            <a:spLocks noGrp="1"/>
          </p:cNvSpPr>
          <p:nvPr>
            <p:ph type="sldNum" sz="quarter" idx="16"/>
          </p:nvPr>
        </p:nvSpPr>
        <p:spPr>
          <a:xfrm flipH="1">
            <a:off x="8245349" y="4738417"/>
            <a:ext cx="269999" cy="269999"/>
          </a:xfrm>
        </p:spPr>
        <p:txBody>
          <a:bodyPr rtlCol="0"/>
          <a:lstStyle/>
          <a:p>
            <a:fld id="{D6ED049B-A03A-4A54-9DD5-0B48DD4DC03D}" type="slidenum">
              <a:t>5</a:t>
            </a:fld>
            <a:endParaRPr lang="en-US" dirty="0"/>
          </a:p>
        </p:txBody>
      </p:sp>
      <p:sp>
        <p:nvSpPr>
          <p:cNvPr id="4" name="Text Placeholder 12">
            <a:extLst>
              <a:ext uri="{FFC43DA2-5A01-4EA6-A4C6-827B6238E55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11040CC-A250-4043-A79F-FE4B3903AB3B}"/>
              </a:ext>
            </a:extLst>
          </p:cNvPr>
          <p:cNvSpPr>
            <a:spLocks noGrp="1"/>
          </p:cNvSpPr>
          <p:nvPr>
            <p:ph type="body" idx="11"/>
          </p:nvPr>
        </p:nvSpPr>
        <p:spPr>
          <a:xfrm>
            <a:off x="1143000" y="1444011"/>
            <a:ext cx="3367087" cy="738187"/>
          </a:xfrm>
        </p:spPr>
        <p:txBody>
          <a:bodyPr rtlCol="0"/>
          <a:lstStyle/>
          <a:p>
            <a:r>
              <a:rPr lang="en-US" dirty="0"/>
              <a:t>Преподавал курсы литературы</a:t>
            </a:r>
          </a:p>
        </p:txBody>
      </p:sp>
      <p:sp>
        <p:nvSpPr>
          <p:cNvPr id="5" name="Text Placeholder 17">
            <a:extLst>
              <a:ext uri="{0BB276E4-F22E-4D4E-83A5-79C9C49AE81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18CE5FC-987D-43F4-967D-0E3351AB0C75}"/>
              </a:ext>
            </a:extLst>
          </p:cNvPr>
          <p:cNvSpPr>
            <a:spLocks noGrp="1"/>
          </p:cNvSpPr>
          <p:nvPr>
            <p:ph type="body" idx="12"/>
          </p:nvPr>
        </p:nvSpPr>
        <p:spPr/>
        <p:txBody>
          <a:bodyPr rtlCol="0"/>
          <a:lstStyle/>
          <a:p>
            <a:r>
              <a:rPr lang="en-US" dirty="0"/>
              <a:t>Получил степень доктора филологических наук.</a:t>
            </a:r>
          </a:p>
        </p:txBody>
      </p:sp>
      <p:sp>
        <p:nvSpPr>
          <p:cNvPr id="6" name="Text Placeholder 18">
            <a:extLst>
              <a:ext uri="{F9590BE3-0B8A-4D62-91B2-0E33DE1F785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D05F4C7-C174-46AE-B3A1-AEC5E3B8652A}"/>
              </a:ext>
            </a:extLst>
          </p:cNvPr>
          <p:cNvSpPr>
            <a:spLocks noGrp="1"/>
          </p:cNvSpPr>
          <p:nvPr>
            <p:ph type="body" idx="13"/>
          </p:nvPr>
        </p:nvSpPr>
        <p:spPr>
          <a:xfrm>
            <a:off x="1143000" y="3543300"/>
            <a:ext cx="3367087" cy="738187"/>
          </a:xfrm>
        </p:spPr>
        <p:txBody>
          <a:bodyPr rtlCol="0"/>
          <a:lstStyle/>
          <a:p>
            <a:r>
              <a:rPr lang="en-US" dirty="0"/>
              <a:t>Возглавил Литературный институт имени Горького.</a:t>
            </a:r>
          </a:p>
        </p:txBody>
      </p:sp>
      <p:sp>
        <p:nvSpPr>
          <p:cNvPr id="7" name="Text Placeholder 19">
            <a:extLst>
              <a:ext uri="{CDBEA337-D762-4C40-B493-AC5F4445065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E2033DB-C297-46D2-9E17-9AF453A9A90C}"/>
              </a:ext>
            </a:extLst>
          </p:cNvPr>
          <p:cNvSpPr>
            <a:spLocks noGrp="1"/>
          </p:cNvSpPr>
          <p:nvPr>
            <p:ph type="body" idx="14"/>
          </p:nvPr>
        </p:nvSpPr>
        <p:spPr/>
        <p:txBody>
          <a:bodyPr rtlCol="0"/>
          <a:lstStyle/>
          <a:p>
            <a:r>
              <a:rPr lang="en-US" dirty="0"/>
              <a:t>Будучи выдающимся ученым, Варламов посвятил свою карьеру преподаванию русской литературы.</a:t>
            </a:r>
          </a:p>
        </p:txBody>
      </p:sp>
      <p:pic>
        <p:nvPicPr>
          <p:cNvPr id="8" name="Picture Placeholder 8">
            <a:extLst>
              <a:ext uri="{9B41F51A-6EA7-4552-A8CD-668106DB581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0493517-FEBF-421D-98BB-5CBB89DBE61D}"/>
              </a:ext>
            </a:extLst>
          </p:cNvPr>
          <p:cNvPicPr>
            <a:picLocks noGrp="1"/>
          </p:cNvPicPr>
          <p:nvPr>
            <p:ph type="pic" idx="15"/>
          </p:nvPr>
        </p:nvPicPr>
        <p:blipFill>
          <a:blip r:embed="rId2"/>
          <a:srcRect l="13745" r="13745"/>
          <a:stretch>
            <a:fillRect/>
          </a:stretch>
        </p:blipFill>
        <p:spPr>
          <a:xfrm>
            <a:off x="5227505" y="1798134"/>
            <a:ext cx="3287843" cy="2853793"/>
          </a:xfrm>
          <a:noFill/>
        </p:spPr>
      </p:pic>
    </p:spTree>
    <p:extLst>
      <p:ext uri="{03B5942A-BF8B-4DB3-917A-B4D248DE0658}">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699291306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6">
            <a:extLst>
              <a:ext uri="{271BF9C9-F4C1-48B3-9F37-83C8C2759DDB}">
                <a16:creationId xmlns="" xmlns:c="http://schemas.openxmlformats.org/drawingml/2006/chart" xmlns:cs="http://schemas.microsoft.com/office/drawing/2012/chartStyle" xmlns:ns1="http://schemas.openxmlformats.org/officeDocument/2006/extended-properties" xmlns:vt="http://schemas.openxmlformats.org/officeDocument/2006/docPropsVTypes" xmlns:a16="http://schemas.microsoft.com/office/drawing/2010/main" id="{84410996-9F06-4213-928D-36ED749B0A97}"/>
              </a:ext>
            </a:extLst>
          </p:cNvPr>
          <p:cNvSpPr>
            <a:spLocks noGrp="1"/>
          </p:cNvSpPr>
          <p:nvPr>
            <p:ph type="title" idx="10"/>
          </p:nvPr>
        </p:nvSpPr>
        <p:spPr>
          <a:xfrm>
            <a:off x="2826448" y="698501"/>
            <a:ext cx="3810000" cy="2806302"/>
          </a:xfrm>
        </p:spPr>
        <p:txBody>
          <a:bodyPr rtlCol="0"/>
          <a:lstStyle/>
          <a:p>
            <a:r>
              <a:rPr lang="ru-RU" sz="2000" dirty="0">
                <a:solidFill>
                  <a:schemeClr val="tx1"/>
                </a:solidFill>
                <a:latin typeface="+mn-lt"/>
              </a:rPr>
              <a:t>Алексей Варламов внес большой вклад в русскую литературу.  Его работа вдохновляет на исследование культурного наследия.</a:t>
            </a:r>
            <a:endParaRPr lang="en-US" sz="2000" dirty="0">
              <a:solidFill>
                <a:schemeClr val="tx1"/>
              </a:solidFill>
              <a:latin typeface="+mn-lt"/>
            </a:endParaRPr>
          </a:p>
        </p:txBody>
      </p:sp>
      <p:sp>
        <p:nvSpPr>
          <p:cNvPr id="4" name="Slide Number Placeholder 1">
            <a:extLst>
              <a:ext uri="{FF9ACF39-4216-415A-91DF-7265349F1E08}">
                <a16:creationId xmlns="" xmlns:c="http://schemas.openxmlformats.org/drawingml/2006/chart" xmlns:cs="http://schemas.microsoft.com/office/drawing/2012/chartStyle" xmlns:ns1="http://schemas.openxmlformats.org/officeDocument/2006/extended-properties" xmlns:vt="http://schemas.openxmlformats.org/officeDocument/2006/docPropsVTypes" xmlns:a16="http://schemas.microsoft.com/office/drawing/2010/main" id="{F4F12CC6-4E16-46A0-A2F3-9B1556AF86F2}"/>
              </a:ext>
            </a:extLst>
          </p:cNvPr>
          <p:cNvSpPr>
            <a:spLocks noGrp="1"/>
          </p:cNvSpPr>
          <p:nvPr>
            <p:ph type="sldNum" sz="quarter"/>
          </p:nvPr>
        </p:nvSpPr>
        <p:spPr>
          <a:xfrm>
            <a:off x="8873729" y="4738687"/>
            <a:ext cx="270271" cy="270272"/>
          </a:xfrm>
        </p:spPr>
        <p:txBody>
          <a:bodyPr vert="horz" lIns="0" rIns="0" rtlCol="0"/>
          <a:lstStyle/>
          <a:p>
            <a:fld id="{FA9A97EA-0607-4E68-8D28-CB2D6007B5EC}" type="slidenum">
              <a:t>6</a:t>
            </a:fld>
            <a:endParaRPr lang="en-US" dirty="0"/>
          </a:p>
        </p:txBody>
      </p:sp>
      <p:sp>
        <p:nvSpPr>
          <p:cNvPr id="6" name="Текст 5">
            <a:extLst>
              <a:ext uri="{FF2B5EF4-FFF2-40B4-BE49-F238E27FC236}">
                <a16:creationId xmlns:a16="http://schemas.microsoft.com/office/drawing/2014/main" xmlns="" id="{8CDEBF5D-4D0F-9B44-32B5-CB0F2F043E51}"/>
              </a:ext>
            </a:extLst>
          </p:cNvPr>
          <p:cNvSpPr>
            <a:spLocks noGrp="1"/>
          </p:cNvSpPr>
          <p:nvPr>
            <p:ph type="body" idx="11"/>
          </p:nvPr>
        </p:nvSpPr>
        <p:spPr>
          <a:xfrm rot="10800000" flipV="1">
            <a:off x="1828801" y="3790950"/>
            <a:ext cx="6096002" cy="1584314"/>
          </a:xfrm>
        </p:spPr>
        <p:txBody>
          <a:bodyPr/>
          <a:lstStyle/>
          <a:p>
            <a:r>
              <a:rPr lang="ru-RU" sz="1300" dirty="0"/>
              <a:t>«Сбалансировать критику и творчество может быть сложно для авторов, которые изучают и преподают литературу.»
 Варламов</a:t>
            </a:r>
          </a:p>
        </p:txBody>
      </p:sp>
    </p:spTree>
    <p:extLst>
      <p:ext uri="{59BE2CED-D0DB-4AEA-ACC3-11E6E2F7F651}">
        <p14:creationId xmlns="" xmlns:c="http://schemas.openxmlformats.org/drawingml/2006/chart" xmlns:cs="http://schemas.microsoft.com/office/drawing/2012/chartStyle" xmlns:ns1="http://schemas.openxmlformats.org/officeDocument/2006/extended-properties" xmlns:vt="http://schemas.openxmlformats.org/officeDocument/2006/docPropsVTypes" xmlns:p14="http://schemas.microsoft.com/office/powerpoint/2010/main" val="1699291306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BF2A987-A43C-D901-CFAE-CA1F23F19B23}"/>
              </a:ext>
            </a:extLst>
          </p:cNvPr>
          <p:cNvSpPr>
            <a:spLocks noGrp="1"/>
          </p:cNvSpPr>
          <p:nvPr>
            <p:ph type="title" idx="10"/>
          </p:nvPr>
        </p:nvSpPr>
        <p:spPr>
          <a:xfrm>
            <a:off x="2758189" y="1261739"/>
            <a:ext cx="3627621" cy="1995811"/>
          </a:xfrm>
        </p:spPr>
        <p:txBody>
          <a:bodyPr/>
          <a:lstStyle/>
          <a:p>
            <a:r>
              <a:rPr lang="ru-RU" dirty="0" smtClean="0"/>
              <a:t>Спасибо</a:t>
            </a:r>
            <a:endParaRPr lang="ru-RU" dirty="0"/>
          </a:p>
        </p:txBody>
      </p:sp>
      <p:sp>
        <p:nvSpPr>
          <p:cNvPr id="3" name="Текст 2">
            <a:extLst>
              <a:ext uri="{FF2B5EF4-FFF2-40B4-BE49-F238E27FC236}">
                <a16:creationId xmlns:a16="http://schemas.microsoft.com/office/drawing/2014/main" xmlns="" id="{01733357-D25E-2AA1-8820-35909E956832}"/>
              </a:ext>
            </a:extLst>
          </p:cNvPr>
          <p:cNvSpPr>
            <a:spLocks noGrp="1"/>
          </p:cNvSpPr>
          <p:nvPr>
            <p:ph type="body" idx="11"/>
          </p:nvPr>
        </p:nvSpPr>
        <p:spPr>
          <a:xfrm>
            <a:off x="2667000" y="2499360"/>
            <a:ext cx="4047880" cy="605790"/>
          </a:xfrm>
        </p:spPr>
        <p:txBody>
          <a:bodyPr/>
          <a:lstStyle/>
          <a:p>
            <a:r>
              <a:rPr lang="ru-RU" sz="4000" dirty="0">
                <a:solidFill>
                  <a:srgbClr val="48BAD1"/>
                </a:solidFill>
                <a:latin typeface="+mj-lt"/>
              </a:rPr>
              <a:t>за </a:t>
            </a:r>
            <a:r>
              <a:rPr lang="ru-RU" sz="4000" dirty="0" smtClean="0">
                <a:solidFill>
                  <a:srgbClr val="48BAD1"/>
                </a:solidFill>
                <a:latin typeface="+mj-lt"/>
              </a:rPr>
              <a:t>внимание !</a:t>
            </a:r>
            <a:endParaRPr lang="ru-RU" dirty="0">
              <a:latin typeface="+mj-lt"/>
            </a:endParaRPr>
          </a:p>
        </p:txBody>
      </p:sp>
    </p:spTree>
    <p:extLst>
      <p:ext uri="{BB962C8B-B14F-4D97-AF65-F5344CB8AC3E}">
        <p14:creationId xmlns:p14="http://schemas.microsoft.com/office/powerpoint/2010/main" val="3813273962"/>
      </p:ext>
    </p:extLst>
  </p:cSld>
  <p:clrMapOvr>
    <a:masterClrMapping/>
  </p:clrMapOvr>
</p:sld>
</file>

<file path=ppt/theme/theme1.xml><?xml version="1.0" encoding="utf-8"?>
<a:theme xmlns:a="http://schemas.openxmlformats.org/drawingml/2006/main" name="Office Theme">
  <a:themeElements>
    <a:clrScheme name="Zoho 1">
      <a:dk1>
        <a:srgbClr val="000000"/>
      </a:dk1>
      <a:lt1>
        <a:srgbClr val="FFFFFF"/>
      </a:lt1>
      <a:dk2>
        <a:srgbClr val="595959"/>
      </a:dk2>
      <a:lt2>
        <a:srgbClr val="EEEEEE"/>
      </a:lt2>
      <a:accent1>
        <a:srgbClr val="F0535B"/>
      </a:accent1>
      <a:accent2>
        <a:srgbClr val="F5B600"/>
      </a:accent2>
      <a:accent3>
        <a:srgbClr val="F4E7D2"/>
      </a:accent3>
      <a:accent4>
        <a:srgbClr val="48BAD1"/>
      </a:accent4>
      <a:accent5>
        <a:srgbClr val="9DEBFF"/>
      </a:accent5>
      <a:accent6>
        <a:srgbClr val="FFE68C"/>
      </a:accent6>
      <a:hlink>
        <a:srgbClr val="595959"/>
      </a:hlink>
      <a:folHlink>
        <a:srgbClr val="595959"/>
      </a:folHlink>
    </a:clrScheme>
    <a:fontScheme name="Custom 3">
      <a:majorFont>
        <a:latin typeface="Walter Turncoat"/>
        <a:ea typeface=""/>
        <a:cs typeface=""/>
      </a:majorFont>
      <a:minorFont>
        <a:latin typeface="Comfortaa"/>
        <a:ea typeface=""/>
        <a:cs typeface=""/>
      </a:minorFont>
    </a:fontScheme>
    <a:fmtScheme name="Office">
      <a:fillStyleLst>
        <a:solidFill>
          <a:schemeClr val="phClr"/>
        </a:solidFill>
        <a:gradFill rotWithShape="1">
          <a:gsLst>
            <a:gs pos="0">
              <a:schemeClr val="phClr">
                <a:tint val="67000"/>
                <a:satMod val="104999"/>
                <a:lumMod val="110000"/>
              </a:schemeClr>
            </a:gs>
            <a:gs pos="50000">
              <a:schemeClr val="phClr">
                <a:tint val="73000"/>
                <a:satMod val="103000"/>
                <a:lumMod val="104999"/>
              </a:schemeClr>
            </a:gs>
            <a:gs pos="100000">
              <a:schemeClr val="phClr">
                <a:tint val="81000"/>
                <a:satMod val="109000"/>
                <a:lumMod val="104999"/>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a:solidFill>
            <a:schemeClr val="phClr"/>
          </a:solidFill>
          <a:prstDash val="solid"/>
          <a:miter lim="800000"/>
        </a:ln>
        <a:ln w="12700" cap="flat">
          <a:solidFill>
            <a:schemeClr val="phClr"/>
          </a:solidFill>
          <a:prstDash val="solid"/>
          <a:miter lim="800000"/>
        </a:ln>
        <a:ln w="19050" cap="flat">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Zoho 1">
      <a:dk1>
        <a:srgbClr val="000000"/>
      </a:dk1>
      <a:lt1>
        <a:srgbClr val="FFFFFF"/>
      </a:lt1>
      <a:dk2>
        <a:srgbClr val="595959"/>
      </a:dk2>
      <a:lt2>
        <a:srgbClr val="EEEEEE"/>
      </a:lt2>
      <a:accent1>
        <a:srgbClr val="F0535B"/>
      </a:accent1>
      <a:accent2>
        <a:srgbClr val="F5B600"/>
      </a:accent2>
      <a:accent3>
        <a:srgbClr val="F4E7D2"/>
      </a:accent3>
      <a:accent4>
        <a:srgbClr val="48BAD1"/>
      </a:accent4>
      <a:accent5>
        <a:srgbClr val="9DEBFF"/>
      </a:accent5>
      <a:accent6>
        <a:srgbClr val="FFE68C"/>
      </a:accent6>
      <a:hlink>
        <a:srgbClr val="595959"/>
      </a:hlink>
      <a:folHlink>
        <a:srgbClr val="595959"/>
      </a:folHlink>
    </a:clrScheme>
    <a:fontScheme name="Custom 3">
      <a:majorFont>
        <a:latin typeface="Walter Turncoat"/>
        <a:ea typeface=""/>
        <a:cs typeface=""/>
      </a:majorFont>
      <a:minorFont>
        <a:latin typeface="Comfortaa"/>
        <a:ea typeface=""/>
        <a:cs typeface=""/>
      </a:minorFont>
    </a:fontScheme>
    <a:fmtScheme name="Office">
      <a:fillStyleLst>
        <a:solidFill>
          <a:schemeClr val="phClr"/>
        </a:solidFill>
        <a:gradFill rotWithShape="1">
          <a:gsLst>
            <a:gs pos="0">
              <a:schemeClr val="phClr">
                <a:tint val="67000"/>
                <a:satMod val="104999"/>
                <a:lumMod val="110000"/>
              </a:schemeClr>
            </a:gs>
            <a:gs pos="50000">
              <a:schemeClr val="phClr">
                <a:tint val="73000"/>
                <a:satMod val="103000"/>
                <a:lumMod val="104999"/>
              </a:schemeClr>
            </a:gs>
            <a:gs pos="100000">
              <a:schemeClr val="phClr">
                <a:tint val="81000"/>
                <a:satMod val="109000"/>
                <a:lumMod val="104999"/>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a:solidFill>
            <a:schemeClr val="phClr"/>
          </a:solidFill>
          <a:prstDash val="solid"/>
          <a:miter lim="800000"/>
        </a:ln>
        <a:ln w="12700" cap="flat">
          <a:solidFill>
            <a:schemeClr val="phClr"/>
          </a:solidFill>
          <a:prstDash val="solid"/>
          <a:miter lim="800000"/>
        </a:ln>
        <a:ln w="19050" cap="flat">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320</Words>
  <Application>Microsoft Office PowerPoint</Application>
  <PresentationFormat>Экран (16:9)</PresentationFormat>
  <Paragraphs>42</Paragraphs>
  <Slides>7</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Comfortaa</vt:lpstr>
      <vt:lpstr>Walter Turncoat</vt:lpstr>
      <vt:lpstr>Office Theme</vt:lpstr>
      <vt:lpstr>Варламов Алексей Николаевич</vt:lpstr>
      <vt:lpstr>Хронология</vt:lpstr>
      <vt:lpstr>Варламов Алексей Николаевич</vt:lpstr>
      <vt:lpstr>Международные переговоры</vt:lpstr>
      <vt:lpstr>Ректор и профессор</vt:lpstr>
      <vt:lpstr>Алексей Варламов внес большой вклад в русскую литературу.  Его работа вдохновляет на исследование культурного наследия.</vt:lpstr>
      <vt:lpstr>Спасибо</vt:lpstr>
    </vt:vector>
  </TitlesOfParts>
  <Company>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Власова Светлана Николаевна</cp:lastModifiedBy>
  <cp:revision>10</cp:revision>
  <dcterms:created xsi:type="dcterms:W3CDTF">2023-11-06T09:17:26Z</dcterms:created>
  <dcterms:modified xsi:type="dcterms:W3CDTF">2023-11-10T04:35:04Z</dcterms:modified>
</cp:coreProperties>
</file>