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7561263" cy="10693400"/>
  <p:notesSz cx="6858000" cy="9144000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310" y="-204"/>
      </p:cViewPr>
      <p:guideLst>
        <p:guide orient="horz" pos="3368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095" y="3321887"/>
            <a:ext cx="6427074" cy="22921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4190" y="6059593"/>
            <a:ext cx="5292884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481916" y="428234"/>
            <a:ext cx="1701284" cy="91240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8063" y="428234"/>
            <a:ext cx="4977831" cy="91240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288" y="6871500"/>
            <a:ext cx="6427074" cy="212382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288" y="4532321"/>
            <a:ext cx="6427074" cy="2339180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8063" y="2495129"/>
            <a:ext cx="3339558" cy="705714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43642" y="2495129"/>
            <a:ext cx="3339558" cy="705714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4" y="2393639"/>
            <a:ext cx="3340871" cy="99755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064" y="3391194"/>
            <a:ext cx="3340871" cy="6161082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1017" y="2393639"/>
            <a:ext cx="3342183" cy="99755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41017" y="3391194"/>
            <a:ext cx="3342183" cy="6161082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4" y="425756"/>
            <a:ext cx="2487604" cy="1811937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6244" y="425757"/>
            <a:ext cx="4226957" cy="912652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064" y="2237694"/>
            <a:ext cx="2487604" cy="731458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060" y="7485381"/>
            <a:ext cx="4536758" cy="883692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060" y="8369073"/>
            <a:ext cx="4536758" cy="125498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495129"/>
            <a:ext cx="6805137" cy="7057149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063" y="9911199"/>
            <a:ext cx="1764295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432" y="9911199"/>
            <a:ext cx="2394400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18905" y="9911199"/>
            <a:ext cx="1764295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8263" y="378148"/>
            <a:ext cx="6624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err="1">
                <a:latin typeface="AmadeusAP" pitchFamily="82" charset="-52"/>
              </a:rPr>
              <a:t>Януш</a:t>
            </a:r>
            <a:r>
              <a:rPr lang="ru-RU" sz="7200" b="1" dirty="0">
                <a:latin typeface="AmadeusAP" pitchFamily="82" charset="-52"/>
              </a:rPr>
              <a:t> Корчак: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0231" y="6210796"/>
            <a:ext cx="71056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latin typeface="AmadeusAP" pitchFamily="82" charset="-52"/>
              </a:rPr>
              <a:t>«Я существую, чтобы действовать и любить»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0231" y="9091116"/>
            <a:ext cx="71056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Adventure" pitchFamily="2" charset="0"/>
              </a:rPr>
              <a:t>Выставка к 145-летию со дня рождения польского педагога, писателя, врача </a:t>
            </a:r>
            <a:r>
              <a:rPr lang="ru-RU" sz="2800" dirty="0" err="1">
                <a:latin typeface="Adventure" pitchFamily="2" charset="0"/>
              </a:rPr>
              <a:t>Януша</a:t>
            </a:r>
            <a:r>
              <a:rPr lang="ru-RU" sz="2800" dirty="0">
                <a:latin typeface="Adventure" pitchFamily="2" charset="0"/>
              </a:rPr>
              <a:t> Корчака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276" y="1578477"/>
            <a:ext cx="3791608" cy="4701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5021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8263" y="5274692"/>
            <a:ext cx="6552728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Изначально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Януш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Корчак посвятил себя медицине: в 1898 году он поступил на медицинский факультет Варшавского университета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 С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1904 года он работал детским врачом в больнице для детей из бедных семей. Практически все пациенты доктора происходили из социально неблагополучных слоёв общества, и наблюдения за их жизнью заставили Корчака пересмотреть своё призвание. Он принял решение оставить медицину и посвятить себя педагогической деятельности,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поскольку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«педагог в большей степени может изменить этот мир».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381" y="378148"/>
            <a:ext cx="4762500" cy="4772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2992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6255" y="4050556"/>
            <a:ext cx="6840760" cy="623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Корчак начал осуществлять свою мечту — создать независимый детский дом, в котором он мог бы на практике применить вынашиваемые им принципы воспитания детей. В 1912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году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удалось открыть приют «Дом сирот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».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Большинство воспитанников приюта были сиротами или детьми из неблагополучных семей, подобранными прямо с улиц Варшавы.</a:t>
            </a:r>
          </a:p>
          <a:p>
            <a:pPr algn="ctr"/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Приют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представлял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собой детскую республику со своими парламентом, газетой и конституцией. Одним из главных принципов педагогической деятельности Корчака стало то, что педагогика является наукой о человеке, а не о ребёнке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Наиболее шокирующим для современников стал отказ Корчака от применения телесных наказаний в отношении воспитанников детского дома.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253" y="306140"/>
            <a:ext cx="5638763" cy="3819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0744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6255" y="4799854"/>
            <a:ext cx="67687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В 1942 году на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Ванзейской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конференции нацисты приняли «окончательное решение еврейского вопроса». Согласно плану «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Рейнхард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», еврейское население генерал–губернаторства Польши следовало поголовно уничтожить в лагерях смерти.</a:t>
            </a:r>
          </a:p>
          <a:p>
            <a:pPr algn="ctr"/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Пятого августа 1942 года все обитатели «Дома сирот» получили распоряжение прибыть на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Умшлагплац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— пункт депортации в немецкий лагерь уничтожения Треблинка. Есть множество свидетельств очевидцев, которые описывали, как процессия детей во главе с Корчаком следовала на вокзал. В последний путь своих воспитанников сопровождали 12 сотрудников приюта, включая Стефанию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Вильчинскую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173" y="378148"/>
            <a:ext cx="3016667" cy="424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5330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4247" y="5052273"/>
            <a:ext cx="69127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latin typeface="Arial" pitchFamily="34" charset="0"/>
                <a:cs typeface="Arial" pitchFamily="34" charset="0"/>
              </a:rPr>
              <a:t>Януш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выстраивает детей в колонну и сам идёт впереди, а на его руках больная девочка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Натя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– она уже не может ходить самостоятельно.</a:t>
            </a: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Немец, контролирующий погрузку на поезде «в последний путь», задаёт Корчаку вопрос – не он ли является автором книжки, прочитанной им (немцем) в детстве. Тот отвечает утвердительно, после чего немец предлагает доктору остаться. Но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Януш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отказывается и захлопывает пред ним двери вагона поезда.</a:t>
            </a:r>
          </a:p>
          <a:p>
            <a:pPr algn="ctr"/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7 августа. Последний день из жизни великого педагога, ушедшего с честью и достоинством. С двумя детишками на руках. Он держал их и рассказывал сказку, прямо там – в газовой камере.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47" y="373568"/>
            <a:ext cx="5958768" cy="4469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8022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2279" y="522164"/>
            <a:ext cx="6336704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„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Одиночество ребёнка наделяет куклу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душой.“</a:t>
            </a:r>
          </a:p>
          <a:p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„Люби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своего ребенка любым — не талантливым, не удачливым, взрослым. Общаясь с ним — радуйся, потому что ребенок — это праздник, который пока с тобой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.“</a:t>
            </a:r>
          </a:p>
          <a:p>
            <a:pPr algn="ctr"/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„Усилия взрослых направлены, в сущности, на то, чтобы сделать ребёнка удобным для себя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.“</a:t>
            </a:r>
          </a:p>
          <a:p>
            <a:pPr algn="ctr"/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„Детей нет, есть люди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.“</a:t>
            </a:r>
          </a:p>
          <a:p>
            <a:pPr algn="ctr"/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„Не жди, что твой ребенок будет таким, как ты или таким, как ты хочешь. Помоги ему стать не тобой, а собой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.“</a:t>
            </a:r>
          </a:p>
          <a:p>
            <a:pPr algn="ctr"/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„Если бы человек мог подсчитать все унижения, несправедливости и обиды, которые ему пришлось испытать за свою жизнь, оказалось бы, что львиная их доля приходится именно на «счастливое» детство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.“</a:t>
            </a:r>
          </a:p>
          <a:p>
            <a:pPr algn="ctr"/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„Не мучь себя, если не можешь сделать что-то для своего ребенка, просто помни: для ребенка сделано недостаточно, если не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сделанo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все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возможноe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992592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0271" y="499214"/>
            <a:ext cx="6480720" cy="9479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„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Уважайте текущий час и сегодняшний день!.. Уважайте каждую отдельную минуту, ибо умрёт она и никогда не повторится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…“</a:t>
            </a:r>
          </a:p>
          <a:p>
            <a:pPr algn="ctr"/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„Не требуй от ребенка платы за все, что ты для него сделал. Ты дал ему жизнь, как он может отблагодарить тебя? Он даст жизнь другому, тот — третьему, и это необратимый закон благодарности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.“</a:t>
            </a:r>
          </a:p>
          <a:p>
            <a:pPr algn="ctr"/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„Воспитывать волю значит делать то, чего не хочешь. “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„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Теоретизируя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 мы забываем, что обязаны учить ребёнка не только говорить правду, но и распознавать ложь, не только любить, но и ненавидеть, не только уважать, но и презирать, не только соглашаться, но и возмущаться, не только подчиняться, но и бунтовать. &lt;...&gt; В области негативных чувств мы самоучки. “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„Я сегодня думал, что вода может быть водой, но если её нагреть, она становится паром, а если охладить — льдом. И неизвестно, чем она является на самом деле: паром, водой или льдом. Может быть, так и с человеком, он тоже бывает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разным.“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b="1" dirty="0" err="1" smtClean="0">
                <a:latin typeface="AmadeusAP" pitchFamily="82" charset="-52"/>
                <a:cs typeface="Arial" pitchFamily="34" charset="0"/>
              </a:rPr>
              <a:t>Януш</a:t>
            </a:r>
            <a:r>
              <a:rPr lang="ru-RU" b="1" dirty="0" smtClean="0">
                <a:latin typeface="AmadeusAP" pitchFamily="82" charset="-52"/>
                <a:cs typeface="Arial" pitchFamily="34" charset="0"/>
              </a:rPr>
              <a:t> Корчак</a:t>
            </a:r>
            <a:endParaRPr lang="ru-RU" b="1" dirty="0">
              <a:latin typeface="AmadeusAP" pitchFamily="82" charset="-5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05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53" y="234131"/>
            <a:ext cx="2522366" cy="381715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478" y="394414"/>
            <a:ext cx="2709669" cy="4335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298" y="980654"/>
            <a:ext cx="2940159" cy="42324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57" y="5082556"/>
            <a:ext cx="2826670" cy="341385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997" y="5994772"/>
            <a:ext cx="2704621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816" y="6936556"/>
            <a:ext cx="2342325" cy="3450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36174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756</Words>
  <Application>Microsoft Office PowerPoint</Application>
  <PresentationFormat>Произвольный</PresentationFormat>
  <Paragraphs>52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Власова Светлана Николаевна</dc:creator>
  <cp:lastModifiedBy>Власова Светлана Николаевна</cp:lastModifiedBy>
  <cp:revision>22</cp:revision>
  <dcterms:created xsi:type="dcterms:W3CDTF">2023-06-28T07:56:57Z</dcterms:created>
  <dcterms:modified xsi:type="dcterms:W3CDTF">2023-11-08T08:58:24Z</dcterms:modified>
</cp:coreProperties>
</file>