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0"/>
  </p:notesMasterIdLst>
  <p:handoutMasterIdLst>
    <p:handoutMasterId r:id="rId11"/>
  </p:handoutMasterIdLst>
  <p:sldIdLst>
    <p:sldId id="256" r:id="rId3"/>
    <p:sldId id="257" r:id="rId4"/>
    <p:sldId id="258" r:id="rId5"/>
    <p:sldId id="261" r:id="rId6"/>
    <p:sldId id="262" r:id="rId7"/>
    <p:sldId id="264" r:id="rId8"/>
    <p:sldId id="265" r:id="rId9"/>
  </p:sldIdLst>
  <p:sldSz cx="10080625" cy="5670550" type="screen4x3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5342" autoAdjust="0"/>
  </p:normalViewPr>
  <p:slideViewPr>
    <p:cSldViewPr>
      <p:cViewPr varScale="1">
        <p:scale>
          <a:sx n="105" d="100"/>
          <a:sy n="105" d="100"/>
        </p:scale>
        <p:origin x="-234" y="-84"/>
      </p:cViewPr>
      <p:guideLst>
        <p:guide orient="horz" pos="1786"/>
        <p:guide pos="317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ru-RU" sz="1400" b="0" i="0" u="none" strike="noStrike" kern="1200" cap="none">
              <a:ln>
                <a:noFill/>
              </a:ln>
              <a:latin typeface="Liberation Sans" pitchFamily="18"/>
              <a:ea typeface="DejaVu Sans" pitchFamily="2"/>
              <a:cs typeface="DejaVu Sans" pitchFamily="2"/>
            </a:endParaRPr>
          </a:p>
        </p:txBody>
      </p:sp>
      <p:sp>
        <p:nvSpPr>
          <p:cNvPr id="3" name="Дата 2"/>
          <p:cNvSpPr txBox="1">
            <a:spLocks noGrp="1"/>
          </p:cNvSpPr>
          <p:nvPr>
            <p:ph type="dt" sz="quarter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/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ru-RU" sz="1400" b="0" i="0" u="none" strike="noStrike" kern="1200" cap="none">
              <a:ln>
                <a:noFill/>
              </a:ln>
              <a:latin typeface="Liberation Sans" pitchFamily="18"/>
              <a:ea typeface="DejaVu Sans" pitchFamily="2"/>
              <a:cs typeface="DejaVu Sans" pitchFamily="2"/>
            </a:endParaRPr>
          </a:p>
        </p:txBody>
      </p:sp>
      <p:sp>
        <p:nvSpPr>
          <p:cNvPr id="4" name="Нижний колонтитул 3"/>
          <p:cNvSpPr txBox="1">
            <a:spLocks noGrp="1"/>
          </p:cNvSpPr>
          <p:nvPr>
            <p:ph type="ftr" sz="quarter" idx="2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="b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ru-RU" sz="1400" b="0" i="0" u="none" strike="noStrike" kern="1200" cap="none">
              <a:ln>
                <a:noFill/>
              </a:ln>
              <a:latin typeface="Liberation Sans" pitchFamily="18"/>
              <a:ea typeface="DejaVu Sans" pitchFamily="2"/>
              <a:cs typeface="DejaVu Sans" pitchFamily="2"/>
            </a:endParaRPr>
          </a:p>
        </p:txBody>
      </p:sp>
      <p:sp>
        <p:nvSpPr>
          <p:cNvPr id="5" name="Номер слайда 4"/>
          <p:cNvSpPr txBox="1">
            <a:spLocks noGrp="1"/>
          </p:cNvSpPr>
          <p:nvPr>
            <p:ph type="sldNum" sz="quarter" idx="3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="b" anchorCtr="0" compatLnSpc="0"/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fld id="{D6671896-4C69-4CC4-96B8-27A2AEE12CE5}" type="slidenum">
              <a:t>‹#›</a:t>
            </a:fld>
            <a:endParaRPr lang="ru-RU" sz="1400" b="0" i="0" u="none" strike="noStrike" kern="1200" cap="none">
              <a:ln>
                <a:noFill/>
              </a:ln>
              <a:latin typeface="Liberation Sans" pitchFamily="18"/>
              <a:ea typeface="DejaVu Sans" pitchFamily="2"/>
              <a:cs typeface="DejaVu Sans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18790725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 idx="2"/>
          </p:nvPr>
        </p:nvSpPr>
        <p:spPr>
          <a:xfrm>
            <a:off x="1107000" y="812520"/>
            <a:ext cx="5345280" cy="400895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3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4" name="Верхний колонтитул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anchorCtr="0"/>
          <a:lstStyle>
            <a:lvl1pPr lvl="0" rtl="0" hangingPunct="0">
              <a:buNone/>
              <a:tabLst/>
              <a:defRPr lang="ru-RU" sz="1400" kern="1200">
                <a:latin typeface="Liberation Sans" pitchFamily="18"/>
                <a:ea typeface="DejaVu Sans" pitchFamily="2"/>
                <a:cs typeface="DejaVu Sans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5" name="Дата 4"/>
          <p:cNvSpPr txBox="1"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anchorCtr="0"/>
          <a:lstStyle>
            <a:lvl1pPr lvl="0" algn="r" rtl="0" hangingPunct="0">
              <a:buNone/>
              <a:tabLst/>
              <a:defRPr lang="ru-RU" sz="1400" kern="1200">
                <a:latin typeface="Liberation Sans" pitchFamily="18"/>
                <a:ea typeface="DejaVu Sans" pitchFamily="2"/>
                <a:cs typeface="DejaVu Sans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6" name="Нижний колонтитул 5"/>
          <p:cNvSpPr txBox="1">
            <a:spLocks noGrp="1"/>
          </p:cNvSpPr>
          <p:nvPr>
            <p:ph type="ftr" sz="quarter" idx="4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anchor="b" anchorCtr="0"/>
          <a:lstStyle>
            <a:lvl1pPr lvl="0" rtl="0" hangingPunct="0">
              <a:buNone/>
              <a:tabLst/>
              <a:defRPr lang="ru-RU" sz="1400" kern="1200">
                <a:latin typeface="Liberation Sans" pitchFamily="18"/>
                <a:ea typeface="DejaVu Sans" pitchFamily="2"/>
                <a:cs typeface="DejaVu Sans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7" name="Номер слайда 6"/>
          <p:cNvSpPr txBox="1">
            <a:spLocks noGrp="1"/>
          </p:cNvSpPr>
          <p:nvPr>
            <p:ph type="sldNum" sz="quarter" idx="5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anchor="b" anchorCtr="0"/>
          <a:lstStyle>
            <a:lvl1pPr lvl="0" algn="r" rtl="0" hangingPunct="0">
              <a:buNone/>
              <a:tabLst/>
              <a:defRPr lang="ru-RU" sz="1400" kern="1200">
                <a:latin typeface="Liberation Sans" pitchFamily="18"/>
                <a:ea typeface="DejaVu Sans" pitchFamily="2"/>
                <a:cs typeface="DejaVu Sans" pitchFamily="2"/>
              </a:defRPr>
            </a:lvl1pPr>
          </a:lstStyle>
          <a:p>
            <a:pPr lvl="0"/>
            <a:fld id="{5E1B97C5-B5E5-474D-831F-3AB860460594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17047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216000" marR="0" indent="-216000" hangingPunct="0">
      <a:tabLst/>
      <a:defRPr lang="ru-RU" sz="2000" b="0" i="0" u="none" strike="noStrike" kern="1200" cap="none">
        <a:ln>
          <a:noFill/>
        </a:ln>
        <a:highlight>
          <a:srgbClr val="FFFFFF"/>
        </a:highlight>
        <a:latin typeface="Liberation Sans" pitchFamily="18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 vert="horz">
            <a:spAutoFit/>
          </a:bodyPr>
          <a:lstStyle/>
          <a:p>
            <a:pPr rtl="0"/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 vert="horz"/>
          <a:lstStyle/>
          <a:p>
            <a:pPr rtl="0"/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 vert="horz"/>
          <a:lstStyle/>
          <a:p>
            <a:pPr rtl="0"/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 vert="horz"/>
          <a:lstStyle/>
          <a:p>
            <a:pPr rtl="0"/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 vert="horz"/>
          <a:lstStyle/>
          <a:p>
            <a:pPr rtl="0"/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 vert="horz"/>
          <a:lstStyle/>
          <a:p>
            <a:pPr rtl="0"/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Заметки 2"/>
          <p:cNvSpPr txBox="1">
            <a:spLocks noGrp="1"/>
          </p:cNvSpPr>
          <p:nvPr>
            <p:ph type="body" sz="quarter" idx="1"/>
          </p:nvPr>
        </p:nvSpPr>
        <p:spPr/>
        <p:txBody>
          <a:bodyPr vert="horz"/>
          <a:lstStyle/>
          <a:p>
            <a:pPr rtl="0"/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650" y="1762125"/>
            <a:ext cx="8569325" cy="121443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12888" y="3213100"/>
            <a:ext cx="7056437" cy="144938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47009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60846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289800" y="1619250"/>
            <a:ext cx="2249488" cy="37814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9750" y="1619250"/>
            <a:ext cx="6597650" cy="37814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6348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650" y="1762125"/>
            <a:ext cx="8569325" cy="121443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12888" y="3213100"/>
            <a:ext cx="7056437" cy="144938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311A57E7-3FFB-49E0-86EB-5C92C9D4E6CF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1125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5F6BA23-5269-4D7B-89BA-ED3995207E8D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51219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6925" y="3643313"/>
            <a:ext cx="8567738" cy="112712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96925" y="2403475"/>
            <a:ext cx="8567738" cy="12398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6DC2AF9-FBEA-4B32-ABAD-339ED8FF4C83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39667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39750" y="1260475"/>
            <a:ext cx="4422775" cy="39592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114925" y="1260475"/>
            <a:ext cx="4424363" cy="39592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7BF704-93C4-4786-8A1B-7DF1CAEF444C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87662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5" y="227013"/>
            <a:ext cx="9072563" cy="944562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4825" y="1270000"/>
            <a:ext cx="4452938" cy="528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4825" y="1798638"/>
            <a:ext cx="4452938" cy="32670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121275" y="1270000"/>
            <a:ext cx="4456113" cy="528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121275" y="1798638"/>
            <a:ext cx="4456113" cy="32670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7EB3E304-15E2-43CF-9B99-A56C0499DF79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43331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F7FBAB04-C89B-4A30-A34E-7A29738B47E0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6981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7263A6C4-B820-4B0D-AC8D-4E6374B9EEF9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46629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5" y="225425"/>
            <a:ext cx="3316288" cy="9604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41763" y="225425"/>
            <a:ext cx="5635625" cy="484028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04825" y="1185863"/>
            <a:ext cx="3316288" cy="38798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4945338E-B97F-44FD-A06A-FC8FA0A07521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99125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33253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6438" y="3968750"/>
            <a:ext cx="6048375" cy="4699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76438" y="506413"/>
            <a:ext cx="6048375" cy="340201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76438" y="4438650"/>
            <a:ext cx="6048375" cy="6651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3FDDD1E5-C7CB-4B0A-B539-B675544FB368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26670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B67DD3AD-332D-491D-A74A-3958C67C3047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79528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289800" y="179388"/>
            <a:ext cx="2249488" cy="50403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9750" y="179388"/>
            <a:ext cx="6597650" cy="50403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AAC08C54-567A-48F2-84FA-0ED072E6D061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23992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6925" y="3643313"/>
            <a:ext cx="8567738" cy="112712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96925" y="2403475"/>
            <a:ext cx="8567738" cy="12398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129156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39750" y="3060700"/>
            <a:ext cx="4422775" cy="2339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114925" y="3060700"/>
            <a:ext cx="4424363" cy="2339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99245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5" y="227013"/>
            <a:ext cx="9072563" cy="944562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4825" y="1270000"/>
            <a:ext cx="4452938" cy="528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4825" y="1798638"/>
            <a:ext cx="4452938" cy="32670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121275" y="1270000"/>
            <a:ext cx="4456113" cy="52863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121275" y="1798638"/>
            <a:ext cx="4456113" cy="32670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70344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30072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27569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5" y="225425"/>
            <a:ext cx="3316288" cy="9604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41763" y="225425"/>
            <a:ext cx="5635625" cy="484028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04825" y="1185863"/>
            <a:ext cx="3316288" cy="38798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997728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6438" y="3968750"/>
            <a:ext cx="6048375" cy="4699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76438" y="506413"/>
            <a:ext cx="6048375" cy="340201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76438" y="4438650"/>
            <a:ext cx="6048375" cy="6651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4289254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/>
          </p:nvPr>
        </p:nvSpPr>
        <p:spPr>
          <a:xfrm>
            <a:off x="540000" y="1620000"/>
            <a:ext cx="7560000" cy="990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endParaRPr lang="ru-RU"/>
          </a:p>
        </p:txBody>
      </p:sp>
      <p:sp>
        <p:nvSpPr>
          <p:cNvPr id="3" name="Текст 2"/>
          <p:cNvSpPr txBox="1">
            <a:spLocks noGrp="1"/>
          </p:cNvSpPr>
          <p:nvPr>
            <p:ph type="body" idx="1"/>
          </p:nvPr>
        </p:nvSpPr>
        <p:spPr>
          <a:xfrm>
            <a:off x="540000" y="3060000"/>
            <a:ext cx="9000000" cy="2340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defPPr marL="432000" marR="0" lvl="0" indent="-324000">
              <a:spcBef>
                <a:spcPts val="1060"/>
              </a:spcBef>
              <a:spcAft>
                <a:spcPts val="0"/>
              </a:spcAft>
              <a:buClr>
                <a:srgbClr val="FF8000"/>
              </a:buClr>
              <a:buSzPct val="45000"/>
              <a:buFont typeface="OpenSymbol"/>
              <a:buNone/>
              <a:defRPr lang="ru-RU" sz="2400" b="0" i="0" u="none" strike="noStrike" kern="1200" cap="none">
                <a:ln>
                  <a:noFill/>
                </a:ln>
                <a:highlight>
                  <a:srgbClr val="FFFFFF"/>
                </a:highlight>
                <a:latin typeface="Liberation Sans" pitchFamily="18"/>
              </a:defRPr>
            </a:defPPr>
            <a:lvl1pPr marL="432000" marR="0" lvl="0" indent="-324000">
              <a:spcBef>
                <a:spcPts val="1060"/>
              </a:spcBef>
              <a:spcAft>
                <a:spcPts val="0"/>
              </a:spcAft>
              <a:buClr>
                <a:srgbClr val="FF8000"/>
              </a:buClr>
              <a:buSzPct val="45000"/>
              <a:buFont typeface="OpenSymbol"/>
              <a:buChar char="●"/>
              <a:defRPr lang="ru-RU" sz="2400" b="0" i="0" u="none" strike="noStrike" kern="1200" cap="none">
                <a:ln>
                  <a:noFill/>
                </a:ln>
                <a:highlight>
                  <a:srgbClr val="FFFFFF"/>
                </a:highlight>
                <a:latin typeface="Liberation Sans" pitchFamily="18"/>
              </a:defRPr>
            </a:lvl1pPr>
            <a:lvl2pPr marL="864000" marR="0" lvl="1" indent="-324000">
              <a:spcBef>
                <a:spcPts val="850"/>
              </a:spcBef>
              <a:spcAft>
                <a:spcPts val="0"/>
              </a:spcAft>
              <a:buClr>
                <a:srgbClr val="FF8000"/>
              </a:buClr>
              <a:buSzPct val="45000"/>
              <a:buFont typeface="OpenSymbol"/>
              <a:buChar char="●"/>
              <a:defRPr lang="ru-RU" sz="2100" b="0" i="0" u="none" strike="noStrike" kern="1200" cap="none">
                <a:ln>
                  <a:noFill/>
                </a:ln>
                <a:highlight>
                  <a:srgbClr val="FFFFFF"/>
                </a:highlight>
                <a:latin typeface="Liberation Sans" pitchFamily="18"/>
              </a:defRPr>
            </a:lvl2pPr>
            <a:lvl3pPr marL="1295999" marR="0" lvl="2" indent="-288000">
              <a:spcBef>
                <a:spcPts val="635"/>
              </a:spcBef>
              <a:spcAft>
                <a:spcPts val="0"/>
              </a:spcAft>
              <a:buClr>
                <a:srgbClr val="FF8000"/>
              </a:buClr>
              <a:buSzPct val="45000"/>
              <a:buFont typeface="OpenSymbol"/>
              <a:buChar char="●"/>
              <a:defRPr lang="ru-RU" sz="1800" b="0" i="0" u="none" strike="noStrike" kern="1200" cap="none">
                <a:ln>
                  <a:noFill/>
                </a:ln>
                <a:highlight>
                  <a:srgbClr val="FFFFFF"/>
                </a:highlight>
                <a:latin typeface="Liberation Sans" pitchFamily="18"/>
              </a:defRPr>
            </a:lvl3pPr>
            <a:lvl4pPr marL="1728000" marR="0" lvl="3" indent="-216000">
              <a:spcBef>
                <a:spcPts val="425"/>
              </a:spcBef>
              <a:spcAft>
                <a:spcPts val="0"/>
              </a:spcAft>
              <a:buClr>
                <a:srgbClr val="FF8000"/>
              </a:buClr>
              <a:buSzPct val="45000"/>
              <a:buFont typeface="OpenSymbol"/>
              <a:buChar char="●"/>
              <a:defRPr lang="ru-RU" sz="1500" b="0" i="0" u="none" strike="noStrike" kern="1200" cap="none">
                <a:ln>
                  <a:noFill/>
                </a:ln>
                <a:highlight>
                  <a:srgbClr val="FFFFFF"/>
                </a:highlight>
                <a:latin typeface="Liberation Sans" pitchFamily="18"/>
              </a:defRPr>
            </a:lvl4pPr>
            <a:lvl5pPr marL="2160000" marR="0" lvl="4" indent="-216000">
              <a:spcBef>
                <a:spcPts val="213"/>
              </a:spcBef>
              <a:spcAft>
                <a:spcPts val="0"/>
              </a:spcAft>
              <a:buClr>
                <a:srgbClr val="FF8000"/>
              </a:buClr>
              <a:buSzPct val="45000"/>
              <a:buFont typeface="OpenSymbol"/>
              <a:buChar char="●"/>
              <a:defRPr lang="ru-RU" sz="1500" b="0" i="0" u="none" strike="noStrike" kern="1200" cap="none">
                <a:ln>
                  <a:noFill/>
                </a:ln>
                <a:highlight>
                  <a:srgbClr val="FFFFFF"/>
                </a:highlight>
                <a:latin typeface="Liberation Sans" pitchFamily="18"/>
              </a:defRPr>
            </a:lvl5pPr>
            <a:lvl6pPr marL="2592000" marR="0" lvl="5" indent="-216000">
              <a:spcBef>
                <a:spcPts val="213"/>
              </a:spcBef>
              <a:spcAft>
                <a:spcPts val="0"/>
              </a:spcAft>
              <a:buClr>
                <a:srgbClr val="FF8000"/>
              </a:buClr>
              <a:buSzPct val="45000"/>
              <a:buFont typeface="OpenSymbol"/>
              <a:buChar char="●"/>
              <a:defRPr lang="ru-RU" sz="1500" b="0" i="0" u="none" strike="noStrike" kern="1200" cap="none">
                <a:ln>
                  <a:noFill/>
                </a:ln>
                <a:highlight>
                  <a:srgbClr val="FFFFFF"/>
                </a:highlight>
                <a:latin typeface="Liberation Sans" pitchFamily="18"/>
              </a:defRPr>
            </a:lvl6pPr>
            <a:lvl7pPr marL="3024000" marR="0" lvl="6" indent="-216000">
              <a:spcBef>
                <a:spcPts val="213"/>
              </a:spcBef>
              <a:spcAft>
                <a:spcPts val="0"/>
              </a:spcAft>
              <a:buClr>
                <a:srgbClr val="FF8000"/>
              </a:buClr>
              <a:buSzPct val="45000"/>
              <a:buFont typeface="OpenSymbol"/>
              <a:buChar char="●"/>
              <a:defRPr lang="ru-RU" sz="1500" b="0" i="0" u="none" strike="noStrike" kern="1200" cap="none">
                <a:ln>
                  <a:noFill/>
                </a:ln>
                <a:highlight>
                  <a:srgbClr val="FFFFFF"/>
                </a:highlight>
                <a:latin typeface="Liberation Sans" pitchFamily="18"/>
              </a:defRPr>
            </a:lvl7pPr>
            <a:lvl8pPr marL="3456000" marR="0" lvl="7" indent="-216000">
              <a:spcBef>
                <a:spcPts val="213"/>
              </a:spcBef>
              <a:spcAft>
                <a:spcPts val="0"/>
              </a:spcAft>
              <a:buClr>
                <a:srgbClr val="FF8000"/>
              </a:buClr>
              <a:buSzPct val="45000"/>
              <a:buFont typeface="OpenSymbol"/>
              <a:buChar char="●"/>
              <a:defRPr lang="ru-RU" sz="1500" b="0" i="0" u="none" strike="noStrike" kern="1200" cap="none">
                <a:ln>
                  <a:noFill/>
                </a:ln>
                <a:highlight>
                  <a:srgbClr val="FFFFFF"/>
                </a:highlight>
                <a:latin typeface="Liberation Sans" pitchFamily="18"/>
              </a:defRPr>
            </a:lvl8pPr>
            <a:lvl9pPr marL="3887999" marR="0" lvl="8" indent="-216000">
              <a:spcBef>
                <a:spcPts val="213"/>
              </a:spcBef>
              <a:spcAft>
                <a:spcPts val="0"/>
              </a:spcAft>
              <a:buClr>
                <a:srgbClr val="FF8000"/>
              </a:buClr>
              <a:buSzPct val="45000"/>
              <a:buFont typeface="OpenSymbol"/>
              <a:buChar char="●"/>
              <a:defRPr lang="ru-RU" sz="1500" b="0" i="0" u="none" strike="noStrike" kern="1200" cap="none">
                <a:ln>
                  <a:noFill/>
                </a:ln>
                <a:highlight>
                  <a:srgbClr val="FFFFFF"/>
                </a:highlight>
                <a:latin typeface="Liberation Sans" pitchFamily="18"/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pic>
        <p:nvPicPr>
          <p:cNvPr id="4" name=""/>
          <p:cNvPicPr>
            <a:picLocks noChangeAspect="1"/>
          </p:cNvPicPr>
          <p:nvPr/>
        </p:nvPicPr>
        <p:blipFill>
          <a:blip r:embed="rId13">
            <a:lum/>
            <a:alphaModFix/>
          </a:blip>
          <a:srcRect/>
          <a:stretch>
            <a:fillRect/>
          </a:stretch>
        </p:blipFill>
        <p:spPr>
          <a:xfrm>
            <a:off x="360000" y="1440000"/>
            <a:ext cx="9122400" cy="144000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xStyles>
    <p:titleStyle>
      <a:lvl1pPr algn="ctr" hangingPunct="0">
        <a:tabLst/>
        <a:defRPr lang="ru-RU" sz="3300" b="0" i="0" u="none" strike="noStrike" kern="1200" cap="none">
          <a:ln>
            <a:noFill/>
          </a:ln>
          <a:solidFill>
            <a:srgbClr val="FF8000"/>
          </a:solidFill>
          <a:highlight>
            <a:srgbClr val="FFFFFF"/>
          </a:highlight>
          <a:latin typeface="Liberation Sans" pitchFamily="18"/>
        </a:defRPr>
      </a:lvl1pPr>
    </p:titleStyle>
    <p:bodyStyle>
      <a:lvl1pPr marL="0" marR="0" indent="0" hangingPunct="0">
        <a:spcBef>
          <a:spcPts val="1060"/>
        </a:spcBef>
        <a:spcAft>
          <a:spcPts val="0"/>
        </a:spcAft>
        <a:tabLst/>
        <a:defRPr lang="ru-RU" sz="2400" b="0" i="0" u="none" strike="noStrike" kern="1200" cap="none">
          <a:ln>
            <a:noFill/>
          </a:ln>
          <a:highlight>
            <a:srgbClr val="FFFFFF"/>
          </a:highlight>
          <a:latin typeface="Liberation Sans" pitchFamily="18"/>
        </a:defRPr>
      </a:lvl1pPr>
    </p:bodyStyle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лилиния 1"/>
          <p:cNvSpPr/>
          <p:nvPr/>
        </p:nvSpPr>
        <p:spPr>
          <a:xfrm>
            <a:off x="0" y="-8640"/>
            <a:ext cx="10080000" cy="90683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lIns="0" tIns="0" rIns="0" bIns="0" anchor="ctr" anchorCtr="0"/>
          <a:lstStyle/>
          <a:p>
            <a:pPr lvl="0" hangingPunct="0">
              <a:buNone/>
              <a:tabLst/>
            </a:pPr>
            <a:endParaRPr lang="ru-RU" sz="1400" kern="1200">
              <a:latin typeface="Liberation Sans" pitchFamily="18"/>
              <a:ea typeface="DejaVu Sans" pitchFamily="2"/>
              <a:cs typeface="DejaVu Sans" pitchFamily="2"/>
            </a:endParaRPr>
          </a:p>
        </p:txBody>
      </p:sp>
      <p:sp>
        <p:nvSpPr>
          <p:cNvPr id="3" name="Заголовок 2"/>
          <p:cNvSpPr txBox="1">
            <a:spLocks noGrp="1"/>
          </p:cNvSpPr>
          <p:nvPr>
            <p:ph type="title"/>
          </p:nvPr>
        </p:nvSpPr>
        <p:spPr>
          <a:xfrm>
            <a:off x="540000" y="180000"/>
            <a:ext cx="8280000" cy="630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endParaRPr lang="ru-RU"/>
          </a:p>
        </p:txBody>
      </p:sp>
      <p:sp>
        <p:nvSpPr>
          <p:cNvPr id="4" name="Текст 3"/>
          <p:cNvSpPr txBox="1">
            <a:spLocks noGrp="1"/>
          </p:cNvSpPr>
          <p:nvPr>
            <p:ph type="body" idx="1"/>
          </p:nvPr>
        </p:nvSpPr>
        <p:spPr>
          <a:xfrm>
            <a:off x="540000" y="1260000"/>
            <a:ext cx="9000000" cy="3960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defPPr marL="432000" marR="0" lvl="0" indent="-324000">
              <a:spcBef>
                <a:spcPts val="1057"/>
              </a:spcBef>
              <a:spcAft>
                <a:spcPts val="0"/>
              </a:spcAft>
              <a:buClr>
                <a:srgbClr val="FF6600"/>
              </a:buClr>
              <a:buSzPct val="45000"/>
              <a:buFont typeface="StarSymbol"/>
              <a:buNone/>
              <a:defRPr lang="ru-RU" sz="24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</a:defRPr>
            </a:defPPr>
            <a:lvl1pPr marL="432000" marR="0" lvl="0" indent="-324000">
              <a:spcBef>
                <a:spcPts val="1057"/>
              </a:spcBef>
              <a:spcAft>
                <a:spcPts val="0"/>
              </a:spcAft>
              <a:buClr>
                <a:srgbClr val="FF6600"/>
              </a:buClr>
              <a:buSzPct val="45000"/>
              <a:buFont typeface="StarSymbol"/>
              <a:buChar char="●"/>
              <a:defRPr lang="ru-RU" sz="24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</a:defRPr>
            </a:lvl1pPr>
            <a:lvl2pPr marL="864000" marR="0" lvl="1" indent="-324000">
              <a:spcBef>
                <a:spcPts val="850"/>
              </a:spcBef>
              <a:spcAft>
                <a:spcPts val="0"/>
              </a:spcAft>
              <a:buClr>
                <a:srgbClr val="FF6600"/>
              </a:buClr>
              <a:buSzPct val="75000"/>
              <a:buFont typeface="StarSymbol"/>
              <a:buChar char="–"/>
              <a:defRPr lang="ru-RU" sz="21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</a:defRPr>
            </a:lvl2pPr>
            <a:lvl3pPr marL="1295999" marR="0" lvl="2" indent="-288000">
              <a:spcBef>
                <a:spcPts val="635"/>
              </a:spcBef>
              <a:spcAft>
                <a:spcPts val="0"/>
              </a:spcAft>
              <a:buClr>
                <a:srgbClr val="FF6600"/>
              </a:buClr>
              <a:buSzPct val="45000"/>
              <a:buFont typeface="StarSymbol"/>
              <a:buChar char="●"/>
              <a:defRPr lang="ru-RU" sz="18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</a:defRPr>
            </a:lvl3pPr>
            <a:lvl4pPr marL="1728000" marR="0" lvl="3" indent="-216000">
              <a:spcBef>
                <a:spcPts val="425"/>
              </a:spcBef>
              <a:spcAft>
                <a:spcPts val="0"/>
              </a:spcAft>
              <a:buClr>
                <a:srgbClr val="FF6600"/>
              </a:buClr>
              <a:buSzPct val="75000"/>
              <a:buFont typeface="StarSymbol"/>
              <a:buChar char="–"/>
              <a:defRPr lang="ru-RU" sz="15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</a:defRPr>
            </a:lvl4pPr>
            <a:lvl5pPr marL="2160000" marR="0" lvl="4" indent="-216000">
              <a:spcBef>
                <a:spcPts val="213"/>
              </a:spcBef>
              <a:spcAft>
                <a:spcPts val="0"/>
              </a:spcAft>
              <a:buClr>
                <a:srgbClr val="FF6600"/>
              </a:buClr>
              <a:buSzPct val="45000"/>
              <a:buFont typeface="StarSymbol"/>
              <a:buChar char="●"/>
              <a:defRPr lang="ru-RU" sz="15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</a:defRPr>
            </a:lvl5pPr>
            <a:lvl6pPr marL="2592000" marR="0" lvl="5" indent="-216000">
              <a:spcBef>
                <a:spcPts val="213"/>
              </a:spcBef>
              <a:spcAft>
                <a:spcPts val="0"/>
              </a:spcAft>
              <a:buClr>
                <a:srgbClr val="FF6600"/>
              </a:buClr>
              <a:buSzPct val="45000"/>
              <a:buFont typeface="StarSymbol"/>
              <a:buChar char="●"/>
              <a:defRPr lang="ru-RU" sz="15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</a:defRPr>
            </a:lvl6pPr>
            <a:lvl7pPr marL="3024000" marR="0" lvl="6" indent="-216000">
              <a:spcBef>
                <a:spcPts val="213"/>
              </a:spcBef>
              <a:spcAft>
                <a:spcPts val="0"/>
              </a:spcAft>
              <a:buClr>
                <a:srgbClr val="FF6600"/>
              </a:buClr>
              <a:buSzPct val="45000"/>
              <a:buFont typeface="StarSymbol"/>
              <a:buChar char="●"/>
              <a:defRPr lang="ru-RU" sz="15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</a:defRPr>
            </a:lvl7pPr>
            <a:lvl8pPr marL="3456000" marR="0" lvl="7" indent="-216000">
              <a:spcBef>
                <a:spcPts val="213"/>
              </a:spcBef>
              <a:spcAft>
                <a:spcPts val="0"/>
              </a:spcAft>
              <a:buClr>
                <a:srgbClr val="FF6600"/>
              </a:buClr>
              <a:buSzPct val="45000"/>
              <a:buFont typeface="StarSymbol"/>
              <a:buChar char="●"/>
              <a:defRPr lang="ru-RU" sz="15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</a:defRPr>
            </a:lvl8pPr>
            <a:lvl9pPr marL="3887999" marR="0" lvl="8" indent="-216000">
              <a:spcBef>
                <a:spcPts val="213"/>
              </a:spcBef>
              <a:spcAft>
                <a:spcPts val="0"/>
              </a:spcAft>
              <a:buClr>
                <a:srgbClr val="FF6600"/>
              </a:buClr>
              <a:buSzPct val="45000"/>
              <a:buFont typeface="StarSymbol"/>
              <a:buChar char="●"/>
              <a:defRPr lang="ru-RU" sz="15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 txBox="1">
            <a:spLocks noGrp="1"/>
          </p:cNvSpPr>
          <p:nvPr>
            <p:ph type="dt" sz="half" idx="2"/>
          </p:nvPr>
        </p:nvSpPr>
        <p:spPr>
          <a:xfrm>
            <a:off x="540000" y="5400000"/>
            <a:ext cx="2340000" cy="27000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anchorCtr="0"/>
          <a:lstStyle>
            <a:lvl1pPr lvl="0" rtl="0" hangingPunct="0">
              <a:buNone/>
              <a:tabLst/>
              <a:defRPr lang="ru-RU" sz="1400" kern="1200">
                <a:latin typeface="Liberation Sans" pitchFamily="18"/>
                <a:ea typeface="DejaVu Sans" pitchFamily="2"/>
                <a:cs typeface="DejaVu Sans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6" name="Нижний колонтитул 5"/>
          <p:cNvSpPr txBox="1">
            <a:spLocks noGrp="1"/>
          </p:cNvSpPr>
          <p:nvPr>
            <p:ph type="ftr" sz="quarter" idx="3"/>
          </p:nvPr>
        </p:nvSpPr>
        <p:spPr>
          <a:xfrm>
            <a:off x="3420000" y="5400000"/>
            <a:ext cx="3240000" cy="27000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anchorCtr="0"/>
          <a:lstStyle>
            <a:lvl1pPr lvl="0" algn="ctr" rtl="0" hangingPunct="0">
              <a:buNone/>
              <a:tabLst/>
              <a:defRPr lang="ru-RU" sz="1400" kern="1200">
                <a:latin typeface="Liberation Sans" pitchFamily="18"/>
                <a:ea typeface="DejaVu Sans" pitchFamily="2"/>
                <a:cs typeface="DejaVu Sans" pitchFamily="2"/>
              </a:defRPr>
            </a:lvl1pPr>
          </a:lstStyle>
          <a:p>
            <a:pPr lvl="0"/>
            <a:endParaRPr lang="ru-RU"/>
          </a:p>
        </p:txBody>
      </p:sp>
      <p:sp>
        <p:nvSpPr>
          <p:cNvPr id="7" name="Номер слайда 6"/>
          <p:cNvSpPr txBox="1">
            <a:spLocks noGrp="1"/>
          </p:cNvSpPr>
          <p:nvPr>
            <p:ph type="sldNum" sz="quarter" idx="4"/>
          </p:nvPr>
        </p:nvSpPr>
        <p:spPr>
          <a:xfrm>
            <a:off x="7200000" y="5400000"/>
            <a:ext cx="2340000" cy="270000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anchorCtr="0"/>
          <a:lstStyle>
            <a:lvl1pPr lvl="0" algn="r" rtl="0" hangingPunct="0">
              <a:buNone/>
              <a:tabLst/>
              <a:defRPr lang="ru-RU" sz="1400" kern="1200">
                <a:latin typeface="Liberation Sans" pitchFamily="18"/>
                <a:ea typeface="DejaVu Sans" pitchFamily="2"/>
                <a:cs typeface="DejaVu Sans" pitchFamily="2"/>
              </a:defRPr>
            </a:lvl1pPr>
          </a:lstStyle>
          <a:p>
            <a:pPr lvl="0"/>
            <a:fld id="{D3BB5519-C685-45C1-A8E9-3362EBCE91C3}" type="slidenum">
              <a:t>‹#›</a:t>
            </a:fld>
            <a:endParaRPr lang="ru-RU"/>
          </a:p>
        </p:txBody>
      </p:sp>
      <p:pic>
        <p:nvPicPr>
          <p:cNvPr id="8" name=""/>
          <p:cNvPicPr>
            <a:picLocks noChangeAspect="1"/>
          </p:cNvPicPr>
          <p:nvPr/>
        </p:nvPicPr>
        <p:blipFill>
          <a:blip r:embed="rId13">
            <a:lum/>
            <a:alphaModFix/>
          </a:blip>
          <a:srcRect/>
          <a:stretch>
            <a:fillRect/>
          </a:stretch>
        </p:blipFill>
        <p:spPr>
          <a:xfrm>
            <a:off x="8820000" y="90000"/>
            <a:ext cx="756000" cy="72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"/>
          <p:cNvPicPr>
            <a:picLocks noChangeAspect="1"/>
          </p:cNvPicPr>
          <p:nvPr/>
        </p:nvPicPr>
        <p:blipFill>
          <a:blip r:embed="rId14">
            <a:lum/>
            <a:alphaModFix/>
          </a:blip>
          <a:srcRect/>
          <a:stretch>
            <a:fillRect/>
          </a:stretch>
        </p:blipFill>
        <p:spPr>
          <a:xfrm>
            <a:off x="180000" y="5220000"/>
            <a:ext cx="9720000" cy="18000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xStyles>
    <p:titleStyle>
      <a:lvl1pPr algn="ctr" hangingPunct="0">
        <a:tabLst/>
        <a:defRPr lang="ru-RU" sz="2700" b="0" i="0" u="none" strike="noStrike" kern="1200" cap="none">
          <a:ln>
            <a:noFill/>
          </a:ln>
          <a:solidFill>
            <a:srgbClr val="FF6600"/>
          </a:solidFill>
          <a:highlight>
            <a:scrgbClr r="0" g="0" b="0">
              <a:alpha val="0"/>
            </a:scrgbClr>
          </a:highlight>
          <a:latin typeface="Liberation Sans" pitchFamily="18"/>
        </a:defRPr>
      </a:lvl1pPr>
    </p:titleStyle>
    <p:bodyStyle>
      <a:lvl1pPr marL="0" marR="0" indent="0" hangingPunct="0">
        <a:spcBef>
          <a:spcPts val="1057"/>
        </a:spcBef>
        <a:spcAft>
          <a:spcPts val="0"/>
        </a:spcAft>
        <a:tabLst/>
        <a:defRPr lang="ru-RU" sz="2400" b="0" i="0" u="none" strike="noStrike" kern="1200" cap="none">
          <a:ln>
            <a:noFill/>
          </a:ln>
          <a:highlight>
            <a:scrgbClr r="0" g="0" b="0">
              <a:alpha val="0"/>
            </a:scrgbClr>
          </a:highlight>
          <a:latin typeface="Liberation Sans" pitchFamily="18"/>
        </a:defRPr>
      </a:lvl1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>
          <a:xfrm>
            <a:off x="540000" y="1646640"/>
            <a:ext cx="7560000" cy="936360"/>
          </a:xfrm>
        </p:spPr>
        <p:txBody>
          <a:bodyPr vert="horz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 rtl="0">
              <a:buNone/>
            </a:pPr>
            <a:r>
              <a:rPr lang="ru-RU"/>
              <a:t>Тема:И.А.Гончаров — педагог, писатель,наставник.</a:t>
            </a:r>
          </a:p>
        </p:txBody>
      </p:sp>
      <p:sp>
        <p:nvSpPr>
          <p:cNvPr id="3" name="Текст 2"/>
          <p:cNvSpPr txBox="1">
            <a:spLocks noGrp="1"/>
          </p:cNvSpPr>
          <p:nvPr>
            <p:ph type="body" idx="4294967295"/>
          </p:nvPr>
        </p:nvSpPr>
        <p:spPr>
          <a:xfrm>
            <a:off x="5688360" y="4770000"/>
            <a:ext cx="4391640" cy="900000"/>
          </a:xfrm>
        </p:spPr>
        <p:txBody>
          <a:bodyPr vert="horz"/>
          <a:lstStyle>
            <a:defPPr marL="432000" marR="0" lvl="0" indent="-324000">
              <a:spcBef>
                <a:spcPts val="1060"/>
              </a:spcBef>
              <a:spcAft>
                <a:spcPts val="0"/>
              </a:spcAft>
              <a:buClr>
                <a:srgbClr val="FF8000"/>
              </a:buClr>
              <a:buSzPct val="45000"/>
              <a:buFont typeface="OpenSymbol"/>
              <a:buNone/>
              <a:defRPr lang="ru-RU" sz="2400" b="0" i="0" u="none" strike="noStrike" kern="1200" cap="none">
                <a:ln>
                  <a:noFill/>
                </a:ln>
                <a:highlight>
                  <a:srgbClr val="FFFFFF"/>
                </a:highlight>
                <a:latin typeface="Liberation Sans" pitchFamily="18"/>
              </a:defRPr>
            </a:defPPr>
            <a:lvl1pPr marL="432000" marR="0" lvl="0" indent="-324000">
              <a:spcBef>
                <a:spcPts val="1060"/>
              </a:spcBef>
              <a:spcAft>
                <a:spcPts val="0"/>
              </a:spcAft>
              <a:buClr>
                <a:srgbClr val="FF8000"/>
              </a:buClr>
              <a:buSzPct val="45000"/>
              <a:buFont typeface="OpenSymbol"/>
              <a:buChar char="●"/>
              <a:defRPr lang="ru-RU" sz="2400" b="0" i="0" u="none" strike="noStrike" kern="1200" cap="none">
                <a:ln>
                  <a:noFill/>
                </a:ln>
                <a:highlight>
                  <a:srgbClr val="FFFFFF"/>
                </a:highlight>
                <a:latin typeface="Liberation Sans" pitchFamily="18"/>
              </a:defRPr>
            </a:lvl1pPr>
            <a:lvl2pPr marL="864000" marR="0" lvl="1" indent="-324000">
              <a:spcBef>
                <a:spcPts val="850"/>
              </a:spcBef>
              <a:spcAft>
                <a:spcPts val="0"/>
              </a:spcAft>
              <a:buClr>
                <a:srgbClr val="FF8000"/>
              </a:buClr>
              <a:buSzPct val="45000"/>
              <a:buFont typeface="OpenSymbol"/>
              <a:buChar char="●"/>
              <a:defRPr lang="ru-RU" sz="2100" b="0" i="0" u="none" strike="noStrike" kern="1200" cap="none">
                <a:ln>
                  <a:noFill/>
                </a:ln>
                <a:highlight>
                  <a:srgbClr val="FFFFFF"/>
                </a:highlight>
                <a:latin typeface="Liberation Sans" pitchFamily="18"/>
              </a:defRPr>
            </a:lvl2pPr>
            <a:lvl3pPr marL="1295999" marR="0" lvl="2" indent="-288000">
              <a:spcBef>
                <a:spcPts val="635"/>
              </a:spcBef>
              <a:spcAft>
                <a:spcPts val="0"/>
              </a:spcAft>
              <a:buClr>
                <a:srgbClr val="FF8000"/>
              </a:buClr>
              <a:buSzPct val="45000"/>
              <a:buFont typeface="OpenSymbol"/>
              <a:buChar char="●"/>
              <a:defRPr lang="ru-RU" sz="1800" b="0" i="0" u="none" strike="noStrike" kern="1200" cap="none">
                <a:ln>
                  <a:noFill/>
                </a:ln>
                <a:highlight>
                  <a:srgbClr val="FFFFFF"/>
                </a:highlight>
                <a:latin typeface="Liberation Sans" pitchFamily="18"/>
              </a:defRPr>
            </a:lvl3pPr>
            <a:lvl4pPr marL="1728000" marR="0" lvl="3" indent="-216000">
              <a:spcBef>
                <a:spcPts val="425"/>
              </a:spcBef>
              <a:spcAft>
                <a:spcPts val="0"/>
              </a:spcAft>
              <a:buClr>
                <a:srgbClr val="FF8000"/>
              </a:buClr>
              <a:buSzPct val="45000"/>
              <a:buFont typeface="OpenSymbol"/>
              <a:buChar char="●"/>
              <a:defRPr lang="ru-RU" sz="1500" b="0" i="0" u="none" strike="noStrike" kern="1200" cap="none">
                <a:ln>
                  <a:noFill/>
                </a:ln>
                <a:highlight>
                  <a:srgbClr val="FFFFFF"/>
                </a:highlight>
                <a:latin typeface="Liberation Sans" pitchFamily="18"/>
              </a:defRPr>
            </a:lvl4pPr>
            <a:lvl5pPr marL="2160000" marR="0" lvl="4" indent="-216000">
              <a:spcBef>
                <a:spcPts val="213"/>
              </a:spcBef>
              <a:spcAft>
                <a:spcPts val="0"/>
              </a:spcAft>
              <a:buClr>
                <a:srgbClr val="FF8000"/>
              </a:buClr>
              <a:buSzPct val="45000"/>
              <a:buFont typeface="OpenSymbol"/>
              <a:buChar char="●"/>
              <a:defRPr lang="ru-RU" sz="1500" b="0" i="0" u="none" strike="noStrike" kern="1200" cap="none">
                <a:ln>
                  <a:noFill/>
                </a:ln>
                <a:highlight>
                  <a:srgbClr val="FFFFFF"/>
                </a:highlight>
                <a:latin typeface="Liberation Sans" pitchFamily="18"/>
              </a:defRPr>
            </a:lvl5pPr>
            <a:lvl6pPr marL="2592000" marR="0" lvl="5" indent="-216000">
              <a:spcBef>
                <a:spcPts val="213"/>
              </a:spcBef>
              <a:spcAft>
                <a:spcPts val="0"/>
              </a:spcAft>
              <a:buClr>
                <a:srgbClr val="FF8000"/>
              </a:buClr>
              <a:buSzPct val="45000"/>
              <a:buFont typeface="OpenSymbol"/>
              <a:buChar char="●"/>
              <a:defRPr lang="ru-RU" sz="1500" b="0" i="0" u="none" strike="noStrike" kern="1200" cap="none">
                <a:ln>
                  <a:noFill/>
                </a:ln>
                <a:highlight>
                  <a:srgbClr val="FFFFFF"/>
                </a:highlight>
                <a:latin typeface="Liberation Sans" pitchFamily="18"/>
              </a:defRPr>
            </a:lvl6pPr>
            <a:lvl7pPr marL="3024000" marR="0" lvl="6" indent="-216000">
              <a:spcBef>
                <a:spcPts val="213"/>
              </a:spcBef>
              <a:spcAft>
                <a:spcPts val="0"/>
              </a:spcAft>
              <a:buClr>
                <a:srgbClr val="FF8000"/>
              </a:buClr>
              <a:buSzPct val="45000"/>
              <a:buFont typeface="OpenSymbol"/>
              <a:buChar char="●"/>
              <a:defRPr lang="ru-RU" sz="1500" b="0" i="0" u="none" strike="noStrike" kern="1200" cap="none">
                <a:ln>
                  <a:noFill/>
                </a:ln>
                <a:highlight>
                  <a:srgbClr val="FFFFFF"/>
                </a:highlight>
                <a:latin typeface="Liberation Sans" pitchFamily="18"/>
              </a:defRPr>
            </a:lvl7pPr>
            <a:lvl8pPr marL="3456000" marR="0" lvl="7" indent="-216000">
              <a:spcBef>
                <a:spcPts val="213"/>
              </a:spcBef>
              <a:spcAft>
                <a:spcPts val="0"/>
              </a:spcAft>
              <a:buClr>
                <a:srgbClr val="FF8000"/>
              </a:buClr>
              <a:buSzPct val="45000"/>
              <a:buFont typeface="OpenSymbol"/>
              <a:buChar char="●"/>
              <a:defRPr lang="ru-RU" sz="1500" b="0" i="0" u="none" strike="noStrike" kern="1200" cap="none">
                <a:ln>
                  <a:noFill/>
                </a:ln>
                <a:highlight>
                  <a:srgbClr val="FFFFFF"/>
                </a:highlight>
                <a:latin typeface="Liberation Sans" pitchFamily="18"/>
              </a:defRPr>
            </a:lvl8pPr>
            <a:lvl9pPr marL="3887999" marR="0" lvl="8" indent="-216000">
              <a:spcBef>
                <a:spcPts val="213"/>
              </a:spcBef>
              <a:spcAft>
                <a:spcPts val="0"/>
              </a:spcAft>
              <a:buClr>
                <a:srgbClr val="FF8000"/>
              </a:buClr>
              <a:buSzPct val="45000"/>
              <a:buFont typeface="OpenSymbol"/>
              <a:buChar char="●"/>
              <a:defRPr lang="ru-RU" sz="1500" b="0" i="0" u="none" strike="noStrike" kern="1200" cap="none">
                <a:ln>
                  <a:noFill/>
                </a:ln>
                <a:highlight>
                  <a:srgbClr val="FFFFFF"/>
                </a:highlight>
                <a:latin typeface="Liberation Sans" pitchFamily="18"/>
              </a:defRPr>
            </a:lvl9pPr>
          </a:lstStyle>
          <a:p>
            <a:pPr lvl="0" rtl="0">
              <a:buNone/>
            </a:pPr>
            <a:r>
              <a:rPr lang="ru-RU" sz="1800"/>
              <a:t>Выполнила студентка ОГБПОУ «ТБМК»</a:t>
            </a:r>
          </a:p>
          <a:p>
            <a:pPr lvl="0" rtl="0">
              <a:buNone/>
            </a:pPr>
            <a:r>
              <a:rPr lang="ru-RU" sz="1800"/>
              <a:t>Агуреева А.С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4536BDC7-8D57-4388-9AA7-515A7E18531D}" type="slidenum">
              <a:t>2</a:t>
            </a:fld>
            <a:endParaRPr lang="ru-RU"/>
          </a:p>
        </p:txBody>
      </p:sp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/>
        <p:txBody>
          <a:bodyPr vert="horz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 rtl="0">
              <a:buNone/>
            </a:pPr>
            <a:r>
              <a:rPr lang="ru-RU"/>
              <a:t>Детство и юность.</a:t>
            </a:r>
          </a:p>
        </p:txBody>
      </p:sp>
      <p:sp>
        <p:nvSpPr>
          <p:cNvPr id="3" name="Текст 2"/>
          <p:cNvSpPr txBox="1">
            <a:spLocks noGrp="1"/>
          </p:cNvSpPr>
          <p:nvPr>
            <p:ph type="body" idx="4294967295"/>
          </p:nvPr>
        </p:nvSpPr>
        <p:spPr>
          <a:xfrm>
            <a:off x="540000" y="1035076"/>
            <a:ext cx="3852240" cy="3384376"/>
          </a:xfrm>
        </p:spPr>
        <p:txBody>
          <a:bodyPr vert="horz"/>
          <a:lstStyle>
            <a:defPPr marL="432000" marR="0" lvl="0" indent="-324000">
              <a:spcBef>
                <a:spcPts val="1057"/>
              </a:spcBef>
              <a:spcAft>
                <a:spcPts val="0"/>
              </a:spcAft>
              <a:buClr>
                <a:srgbClr val="FF6600"/>
              </a:buClr>
              <a:buSzPct val="45000"/>
              <a:buFont typeface="StarSymbol"/>
              <a:buNone/>
              <a:defRPr lang="ru-RU" sz="24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</a:defRPr>
            </a:defPPr>
            <a:lvl1pPr marL="432000" marR="0" lvl="0" indent="-324000">
              <a:spcBef>
                <a:spcPts val="1057"/>
              </a:spcBef>
              <a:spcAft>
                <a:spcPts val="0"/>
              </a:spcAft>
              <a:buClr>
                <a:srgbClr val="FF6600"/>
              </a:buClr>
              <a:buSzPct val="45000"/>
              <a:buFont typeface="StarSymbol"/>
              <a:buChar char="●"/>
              <a:defRPr lang="ru-RU" sz="24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</a:defRPr>
            </a:lvl1pPr>
            <a:lvl2pPr marL="864000" marR="0" lvl="1" indent="-324000">
              <a:spcBef>
                <a:spcPts val="850"/>
              </a:spcBef>
              <a:spcAft>
                <a:spcPts val="0"/>
              </a:spcAft>
              <a:buClr>
                <a:srgbClr val="FF6600"/>
              </a:buClr>
              <a:buSzPct val="75000"/>
              <a:buFont typeface="StarSymbol"/>
              <a:buChar char="–"/>
              <a:defRPr lang="ru-RU" sz="21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</a:defRPr>
            </a:lvl2pPr>
            <a:lvl3pPr marL="1295999" marR="0" lvl="2" indent="-288000">
              <a:spcBef>
                <a:spcPts val="635"/>
              </a:spcBef>
              <a:spcAft>
                <a:spcPts val="0"/>
              </a:spcAft>
              <a:buClr>
                <a:srgbClr val="FF6600"/>
              </a:buClr>
              <a:buSzPct val="45000"/>
              <a:buFont typeface="StarSymbol"/>
              <a:buChar char="●"/>
              <a:defRPr lang="ru-RU" sz="18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</a:defRPr>
            </a:lvl3pPr>
            <a:lvl4pPr marL="1728000" marR="0" lvl="3" indent="-216000">
              <a:spcBef>
                <a:spcPts val="425"/>
              </a:spcBef>
              <a:spcAft>
                <a:spcPts val="0"/>
              </a:spcAft>
              <a:buClr>
                <a:srgbClr val="FF6600"/>
              </a:buClr>
              <a:buSzPct val="75000"/>
              <a:buFont typeface="StarSymbol"/>
              <a:buChar char="–"/>
              <a:defRPr lang="ru-RU" sz="15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</a:defRPr>
            </a:lvl4pPr>
            <a:lvl5pPr marL="2160000" marR="0" lvl="4" indent="-216000">
              <a:spcBef>
                <a:spcPts val="213"/>
              </a:spcBef>
              <a:spcAft>
                <a:spcPts val="0"/>
              </a:spcAft>
              <a:buClr>
                <a:srgbClr val="FF6600"/>
              </a:buClr>
              <a:buSzPct val="45000"/>
              <a:buFont typeface="StarSymbol"/>
              <a:buChar char="●"/>
              <a:defRPr lang="ru-RU" sz="15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</a:defRPr>
            </a:lvl5pPr>
            <a:lvl6pPr marL="2592000" marR="0" lvl="5" indent="-216000">
              <a:spcBef>
                <a:spcPts val="213"/>
              </a:spcBef>
              <a:spcAft>
                <a:spcPts val="0"/>
              </a:spcAft>
              <a:buClr>
                <a:srgbClr val="FF6600"/>
              </a:buClr>
              <a:buSzPct val="45000"/>
              <a:buFont typeface="StarSymbol"/>
              <a:buChar char="●"/>
              <a:defRPr lang="ru-RU" sz="15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</a:defRPr>
            </a:lvl6pPr>
            <a:lvl7pPr marL="3024000" marR="0" lvl="6" indent="-216000">
              <a:spcBef>
                <a:spcPts val="213"/>
              </a:spcBef>
              <a:spcAft>
                <a:spcPts val="0"/>
              </a:spcAft>
              <a:buClr>
                <a:srgbClr val="FF6600"/>
              </a:buClr>
              <a:buSzPct val="45000"/>
              <a:buFont typeface="StarSymbol"/>
              <a:buChar char="●"/>
              <a:defRPr lang="ru-RU" sz="15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</a:defRPr>
            </a:lvl7pPr>
            <a:lvl8pPr marL="3456000" marR="0" lvl="7" indent="-216000">
              <a:spcBef>
                <a:spcPts val="213"/>
              </a:spcBef>
              <a:spcAft>
                <a:spcPts val="0"/>
              </a:spcAft>
              <a:buClr>
                <a:srgbClr val="FF6600"/>
              </a:buClr>
              <a:buSzPct val="45000"/>
              <a:buFont typeface="StarSymbol"/>
              <a:buChar char="●"/>
              <a:defRPr lang="ru-RU" sz="15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</a:defRPr>
            </a:lvl8pPr>
            <a:lvl9pPr marL="3887999" marR="0" lvl="8" indent="-216000">
              <a:spcBef>
                <a:spcPts val="213"/>
              </a:spcBef>
              <a:spcAft>
                <a:spcPts val="0"/>
              </a:spcAft>
              <a:buClr>
                <a:srgbClr val="FF6600"/>
              </a:buClr>
              <a:buSzPct val="45000"/>
              <a:buFont typeface="StarSymbol"/>
              <a:buChar char="●"/>
              <a:defRPr lang="ru-RU" sz="15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</a:defRPr>
            </a:lvl9pPr>
          </a:lstStyle>
          <a:p>
            <a:pPr lvl="0" rtl="0"/>
            <a:r>
              <a:rPr lang="ru-RU" sz="1400" dirty="0"/>
              <a:t> Родился 6 (18 – по новому стилю) июня 1812 года в Симбирске, в купеческой семье. В возрасте семи лет Иван потерял отца. Воспитывать детей матери-одиночке помогал крестный, моряк в отставке, Николай Николаевич </a:t>
            </a:r>
            <a:r>
              <a:rPr lang="ru-RU" sz="1400" dirty="0" err="1"/>
              <a:t>Трегубов</a:t>
            </a:r>
            <a:r>
              <a:rPr lang="ru-RU" sz="1400" dirty="0"/>
              <a:t>. Он фактически заменил Гончарову родного отца и дал ему первое образование. Далее будущий писатель обучался в частном пансионе недалеко от дома. Затем в возрасте десяти лет по настоянию матери уехал учиться в Москву в коммерческое училище, где провел восемь лет. Учеба давалась ему сложно и была неинтересна. В 1831 году Гончаров поступил в Московский университет на факультет словесности, который спустя три года успешно закончил</a:t>
            </a:r>
            <a:r>
              <a:rPr lang="ru-RU" sz="1000" dirty="0"/>
              <a:t>.</a:t>
            </a:r>
          </a:p>
          <a:p>
            <a:pPr lvl="0" rtl="0"/>
            <a:endParaRPr lang="ru-RU" sz="1000" dirty="0"/>
          </a:p>
        </p:txBody>
      </p:sp>
      <p:sp>
        <p:nvSpPr>
          <p:cNvPr id="4" name="Текст 3"/>
          <p:cNvSpPr txBox="1">
            <a:spLocks noGrp="1"/>
          </p:cNvSpPr>
          <p:nvPr>
            <p:ph type="body" idx="4294967295"/>
          </p:nvPr>
        </p:nvSpPr>
        <p:spPr>
          <a:xfrm>
            <a:off x="5151600" y="1260000"/>
            <a:ext cx="4391640" cy="3960000"/>
          </a:xfrm>
        </p:spPr>
        <p:txBody>
          <a:bodyPr vert="horz"/>
          <a:lstStyle>
            <a:defPPr marL="432000" marR="0" lvl="0" indent="-324000">
              <a:spcBef>
                <a:spcPts val="1057"/>
              </a:spcBef>
              <a:spcAft>
                <a:spcPts val="0"/>
              </a:spcAft>
              <a:buClr>
                <a:srgbClr val="FF6600"/>
              </a:buClr>
              <a:buSzPct val="45000"/>
              <a:buFont typeface="StarSymbol"/>
              <a:buNone/>
              <a:defRPr lang="ru-RU" sz="24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</a:defRPr>
            </a:defPPr>
            <a:lvl1pPr marL="432000" marR="0" lvl="0" indent="-324000">
              <a:spcBef>
                <a:spcPts val="1057"/>
              </a:spcBef>
              <a:spcAft>
                <a:spcPts val="0"/>
              </a:spcAft>
              <a:buClr>
                <a:srgbClr val="FF6600"/>
              </a:buClr>
              <a:buSzPct val="45000"/>
              <a:buFont typeface="StarSymbol"/>
              <a:buChar char="●"/>
              <a:defRPr lang="ru-RU" sz="24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</a:defRPr>
            </a:lvl1pPr>
            <a:lvl2pPr marL="864000" marR="0" lvl="1" indent="-324000">
              <a:spcBef>
                <a:spcPts val="850"/>
              </a:spcBef>
              <a:spcAft>
                <a:spcPts val="0"/>
              </a:spcAft>
              <a:buClr>
                <a:srgbClr val="FF6600"/>
              </a:buClr>
              <a:buSzPct val="75000"/>
              <a:buFont typeface="StarSymbol"/>
              <a:buChar char="–"/>
              <a:defRPr lang="ru-RU" sz="21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</a:defRPr>
            </a:lvl2pPr>
            <a:lvl3pPr marL="1295999" marR="0" lvl="2" indent="-288000">
              <a:spcBef>
                <a:spcPts val="635"/>
              </a:spcBef>
              <a:spcAft>
                <a:spcPts val="0"/>
              </a:spcAft>
              <a:buClr>
                <a:srgbClr val="FF6600"/>
              </a:buClr>
              <a:buSzPct val="45000"/>
              <a:buFont typeface="StarSymbol"/>
              <a:buChar char="●"/>
              <a:defRPr lang="ru-RU" sz="18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</a:defRPr>
            </a:lvl3pPr>
            <a:lvl4pPr marL="1728000" marR="0" lvl="3" indent="-216000">
              <a:spcBef>
                <a:spcPts val="425"/>
              </a:spcBef>
              <a:spcAft>
                <a:spcPts val="0"/>
              </a:spcAft>
              <a:buClr>
                <a:srgbClr val="FF6600"/>
              </a:buClr>
              <a:buSzPct val="75000"/>
              <a:buFont typeface="StarSymbol"/>
              <a:buChar char="–"/>
              <a:defRPr lang="ru-RU" sz="15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</a:defRPr>
            </a:lvl4pPr>
            <a:lvl5pPr marL="2160000" marR="0" lvl="4" indent="-216000">
              <a:spcBef>
                <a:spcPts val="213"/>
              </a:spcBef>
              <a:spcAft>
                <a:spcPts val="0"/>
              </a:spcAft>
              <a:buClr>
                <a:srgbClr val="FF6600"/>
              </a:buClr>
              <a:buSzPct val="45000"/>
              <a:buFont typeface="StarSymbol"/>
              <a:buChar char="●"/>
              <a:defRPr lang="ru-RU" sz="15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</a:defRPr>
            </a:lvl5pPr>
            <a:lvl6pPr marL="2592000" marR="0" lvl="5" indent="-216000">
              <a:spcBef>
                <a:spcPts val="213"/>
              </a:spcBef>
              <a:spcAft>
                <a:spcPts val="0"/>
              </a:spcAft>
              <a:buClr>
                <a:srgbClr val="FF6600"/>
              </a:buClr>
              <a:buSzPct val="45000"/>
              <a:buFont typeface="StarSymbol"/>
              <a:buChar char="●"/>
              <a:defRPr lang="ru-RU" sz="15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</a:defRPr>
            </a:lvl6pPr>
            <a:lvl7pPr marL="3024000" marR="0" lvl="6" indent="-216000">
              <a:spcBef>
                <a:spcPts val="213"/>
              </a:spcBef>
              <a:spcAft>
                <a:spcPts val="0"/>
              </a:spcAft>
              <a:buClr>
                <a:srgbClr val="FF6600"/>
              </a:buClr>
              <a:buSzPct val="45000"/>
              <a:buFont typeface="StarSymbol"/>
              <a:buChar char="●"/>
              <a:defRPr lang="ru-RU" sz="15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</a:defRPr>
            </a:lvl7pPr>
            <a:lvl8pPr marL="3456000" marR="0" lvl="7" indent="-216000">
              <a:spcBef>
                <a:spcPts val="213"/>
              </a:spcBef>
              <a:spcAft>
                <a:spcPts val="0"/>
              </a:spcAft>
              <a:buClr>
                <a:srgbClr val="FF6600"/>
              </a:buClr>
              <a:buSzPct val="45000"/>
              <a:buFont typeface="StarSymbol"/>
              <a:buChar char="●"/>
              <a:defRPr lang="ru-RU" sz="15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</a:defRPr>
            </a:lvl8pPr>
            <a:lvl9pPr marL="3887999" marR="0" lvl="8" indent="-216000">
              <a:spcBef>
                <a:spcPts val="213"/>
              </a:spcBef>
              <a:spcAft>
                <a:spcPts val="0"/>
              </a:spcAft>
              <a:buClr>
                <a:srgbClr val="FF6600"/>
              </a:buClr>
              <a:buSzPct val="45000"/>
              <a:buFont typeface="StarSymbol"/>
              <a:buChar char="●"/>
              <a:defRPr lang="ru-RU" sz="15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</a:defRPr>
            </a:lvl9pPr>
          </a:lstStyle>
          <a:p>
            <a:pPr lvl="0" rtl="0"/>
            <a:r>
              <a:rPr lang="ru-RU"/>
              <a:t> </a:t>
            </a:r>
          </a:p>
        </p:txBody>
      </p:sp>
      <p:pic>
        <p:nvPicPr>
          <p:cNvPr id="5" name="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5580000" y="810000"/>
            <a:ext cx="3511080" cy="4451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062DB0DE-5A1B-4300-B69E-F26F94D4AAD4}" type="slidenum">
              <a:t>3</a:t>
            </a:fld>
            <a:endParaRPr lang="ru-RU"/>
          </a:p>
        </p:txBody>
      </p:sp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/>
        <p:txBody>
          <a:bodyPr vert="horz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 rtl="0">
              <a:buNone/>
            </a:pPr>
            <a:r>
              <a:rPr lang="ru-RU"/>
              <a:t>Образование.</a:t>
            </a:r>
          </a:p>
        </p:txBody>
      </p:sp>
      <p:sp>
        <p:nvSpPr>
          <p:cNvPr id="3" name="Текст 2"/>
          <p:cNvSpPr txBox="1">
            <a:spLocks noGrp="1"/>
          </p:cNvSpPr>
          <p:nvPr>
            <p:ph type="body" idx="4294967295"/>
          </p:nvPr>
        </p:nvSpPr>
        <p:spPr>
          <a:xfrm>
            <a:off x="-180000" y="1800000"/>
            <a:ext cx="4751640" cy="3420000"/>
          </a:xfrm>
        </p:spPr>
        <p:txBody>
          <a:bodyPr vert="horz"/>
          <a:lstStyle>
            <a:defPPr marL="432000" marR="0" lvl="0" indent="-324000">
              <a:spcBef>
                <a:spcPts val="1057"/>
              </a:spcBef>
              <a:spcAft>
                <a:spcPts val="0"/>
              </a:spcAft>
              <a:buClr>
                <a:srgbClr val="FF6600"/>
              </a:buClr>
              <a:buSzPct val="45000"/>
              <a:buFont typeface="StarSymbol"/>
              <a:buNone/>
              <a:defRPr lang="ru-RU" sz="24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</a:defRPr>
            </a:defPPr>
            <a:lvl1pPr marL="432000" marR="0" lvl="0" indent="-324000">
              <a:spcBef>
                <a:spcPts val="1057"/>
              </a:spcBef>
              <a:spcAft>
                <a:spcPts val="0"/>
              </a:spcAft>
              <a:buClr>
                <a:srgbClr val="FF6600"/>
              </a:buClr>
              <a:buSzPct val="45000"/>
              <a:buFont typeface="StarSymbol"/>
              <a:buChar char="●"/>
              <a:defRPr lang="ru-RU" sz="24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</a:defRPr>
            </a:lvl1pPr>
            <a:lvl2pPr marL="864000" marR="0" lvl="1" indent="-324000">
              <a:spcBef>
                <a:spcPts val="850"/>
              </a:spcBef>
              <a:spcAft>
                <a:spcPts val="0"/>
              </a:spcAft>
              <a:buClr>
                <a:srgbClr val="FF6600"/>
              </a:buClr>
              <a:buSzPct val="75000"/>
              <a:buFont typeface="StarSymbol"/>
              <a:buChar char="–"/>
              <a:defRPr lang="ru-RU" sz="21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</a:defRPr>
            </a:lvl2pPr>
            <a:lvl3pPr marL="1295999" marR="0" lvl="2" indent="-288000">
              <a:spcBef>
                <a:spcPts val="635"/>
              </a:spcBef>
              <a:spcAft>
                <a:spcPts val="0"/>
              </a:spcAft>
              <a:buClr>
                <a:srgbClr val="FF6600"/>
              </a:buClr>
              <a:buSzPct val="45000"/>
              <a:buFont typeface="StarSymbol"/>
              <a:buChar char="●"/>
              <a:defRPr lang="ru-RU" sz="18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</a:defRPr>
            </a:lvl3pPr>
            <a:lvl4pPr marL="1728000" marR="0" lvl="3" indent="-216000">
              <a:spcBef>
                <a:spcPts val="425"/>
              </a:spcBef>
              <a:spcAft>
                <a:spcPts val="0"/>
              </a:spcAft>
              <a:buClr>
                <a:srgbClr val="FF6600"/>
              </a:buClr>
              <a:buSzPct val="75000"/>
              <a:buFont typeface="StarSymbol"/>
              <a:buChar char="–"/>
              <a:defRPr lang="ru-RU" sz="15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</a:defRPr>
            </a:lvl4pPr>
            <a:lvl5pPr marL="2160000" marR="0" lvl="4" indent="-216000">
              <a:spcBef>
                <a:spcPts val="213"/>
              </a:spcBef>
              <a:spcAft>
                <a:spcPts val="0"/>
              </a:spcAft>
              <a:buClr>
                <a:srgbClr val="FF6600"/>
              </a:buClr>
              <a:buSzPct val="45000"/>
              <a:buFont typeface="StarSymbol"/>
              <a:buChar char="●"/>
              <a:defRPr lang="ru-RU" sz="15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</a:defRPr>
            </a:lvl5pPr>
            <a:lvl6pPr marL="2592000" marR="0" lvl="5" indent="-216000">
              <a:spcBef>
                <a:spcPts val="213"/>
              </a:spcBef>
              <a:spcAft>
                <a:spcPts val="0"/>
              </a:spcAft>
              <a:buClr>
                <a:srgbClr val="FF6600"/>
              </a:buClr>
              <a:buSzPct val="45000"/>
              <a:buFont typeface="StarSymbol"/>
              <a:buChar char="●"/>
              <a:defRPr lang="ru-RU" sz="15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</a:defRPr>
            </a:lvl6pPr>
            <a:lvl7pPr marL="3024000" marR="0" lvl="6" indent="-216000">
              <a:spcBef>
                <a:spcPts val="213"/>
              </a:spcBef>
              <a:spcAft>
                <a:spcPts val="0"/>
              </a:spcAft>
              <a:buClr>
                <a:srgbClr val="FF6600"/>
              </a:buClr>
              <a:buSzPct val="45000"/>
              <a:buFont typeface="StarSymbol"/>
              <a:buChar char="●"/>
              <a:defRPr lang="ru-RU" sz="15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</a:defRPr>
            </a:lvl7pPr>
            <a:lvl8pPr marL="3456000" marR="0" lvl="7" indent="-216000">
              <a:spcBef>
                <a:spcPts val="213"/>
              </a:spcBef>
              <a:spcAft>
                <a:spcPts val="0"/>
              </a:spcAft>
              <a:buClr>
                <a:srgbClr val="FF6600"/>
              </a:buClr>
              <a:buSzPct val="45000"/>
              <a:buFont typeface="StarSymbol"/>
              <a:buChar char="●"/>
              <a:defRPr lang="ru-RU" sz="15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</a:defRPr>
            </a:lvl8pPr>
            <a:lvl9pPr marL="3887999" marR="0" lvl="8" indent="-216000">
              <a:spcBef>
                <a:spcPts val="213"/>
              </a:spcBef>
              <a:spcAft>
                <a:spcPts val="0"/>
              </a:spcAft>
              <a:buClr>
                <a:srgbClr val="FF6600"/>
              </a:buClr>
              <a:buSzPct val="45000"/>
              <a:buFont typeface="StarSymbol"/>
              <a:buChar char="●"/>
              <a:defRPr lang="ru-RU" sz="15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</a:defRPr>
            </a:lvl9pPr>
          </a:lstStyle>
          <a:p>
            <a:pPr lvl="0" rtl="0"/>
            <a:r>
              <a:rPr lang="ru-RU" sz="2000"/>
              <a:t>Первоначальное образование Гончаров получил дома, под началом Трегубова,затем в частном пансионате. В десять лет был отправлен в Москву для обучения в коммерческом училище.Выбор учебного заведения был сделан по настоянию матери.</a:t>
            </a:r>
          </a:p>
        </p:txBody>
      </p:sp>
      <p:pic>
        <p:nvPicPr>
          <p:cNvPr id="4" name="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4860000" y="1156320"/>
            <a:ext cx="5040000" cy="37036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1170A2CF-8E8B-4A30-AB82-AA7E90762855}" type="slidenum">
              <a:t>4</a:t>
            </a:fld>
            <a:endParaRPr lang="ru-RU"/>
          </a:p>
        </p:txBody>
      </p:sp>
      <p:sp>
        <p:nvSpPr>
          <p:cNvPr id="2" name="Текст 1"/>
          <p:cNvSpPr txBox="1">
            <a:spLocks noGrp="1"/>
          </p:cNvSpPr>
          <p:nvPr>
            <p:ph type="body" idx="4294967295"/>
          </p:nvPr>
        </p:nvSpPr>
        <p:spPr>
          <a:xfrm>
            <a:off x="540000" y="-621109"/>
            <a:ext cx="4391640" cy="5236309"/>
          </a:xfrm>
        </p:spPr>
        <p:txBody>
          <a:bodyPr vert="horz"/>
          <a:lstStyle>
            <a:defPPr marL="432000" marR="0" lvl="0" indent="-324000">
              <a:spcBef>
                <a:spcPts val="1057"/>
              </a:spcBef>
              <a:spcAft>
                <a:spcPts val="0"/>
              </a:spcAft>
              <a:buClr>
                <a:srgbClr val="FF6600"/>
              </a:buClr>
              <a:buSzPct val="45000"/>
              <a:buFont typeface="StarSymbol"/>
              <a:buNone/>
              <a:defRPr lang="ru-RU" sz="24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</a:defRPr>
            </a:defPPr>
            <a:lvl1pPr marL="432000" marR="0" lvl="0" indent="-324000">
              <a:spcBef>
                <a:spcPts val="1057"/>
              </a:spcBef>
              <a:spcAft>
                <a:spcPts val="0"/>
              </a:spcAft>
              <a:buClr>
                <a:srgbClr val="FF6600"/>
              </a:buClr>
              <a:buSzPct val="45000"/>
              <a:buFont typeface="StarSymbol"/>
              <a:buChar char="●"/>
              <a:defRPr lang="ru-RU" sz="24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</a:defRPr>
            </a:lvl1pPr>
            <a:lvl2pPr marL="864000" marR="0" lvl="1" indent="-324000">
              <a:spcBef>
                <a:spcPts val="850"/>
              </a:spcBef>
              <a:spcAft>
                <a:spcPts val="0"/>
              </a:spcAft>
              <a:buClr>
                <a:srgbClr val="FF6600"/>
              </a:buClr>
              <a:buSzPct val="75000"/>
              <a:buFont typeface="StarSymbol"/>
              <a:buChar char="–"/>
              <a:defRPr lang="ru-RU" sz="21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</a:defRPr>
            </a:lvl2pPr>
            <a:lvl3pPr marL="1295999" marR="0" lvl="2" indent="-288000">
              <a:spcBef>
                <a:spcPts val="635"/>
              </a:spcBef>
              <a:spcAft>
                <a:spcPts val="0"/>
              </a:spcAft>
              <a:buClr>
                <a:srgbClr val="FF6600"/>
              </a:buClr>
              <a:buSzPct val="45000"/>
              <a:buFont typeface="StarSymbol"/>
              <a:buChar char="●"/>
              <a:defRPr lang="ru-RU" sz="18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</a:defRPr>
            </a:lvl3pPr>
            <a:lvl4pPr marL="1728000" marR="0" lvl="3" indent="-216000">
              <a:spcBef>
                <a:spcPts val="425"/>
              </a:spcBef>
              <a:spcAft>
                <a:spcPts val="0"/>
              </a:spcAft>
              <a:buClr>
                <a:srgbClr val="FF6600"/>
              </a:buClr>
              <a:buSzPct val="75000"/>
              <a:buFont typeface="StarSymbol"/>
              <a:buChar char="–"/>
              <a:defRPr lang="ru-RU" sz="15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</a:defRPr>
            </a:lvl4pPr>
            <a:lvl5pPr marL="2160000" marR="0" lvl="4" indent="-216000">
              <a:spcBef>
                <a:spcPts val="213"/>
              </a:spcBef>
              <a:spcAft>
                <a:spcPts val="0"/>
              </a:spcAft>
              <a:buClr>
                <a:srgbClr val="FF6600"/>
              </a:buClr>
              <a:buSzPct val="45000"/>
              <a:buFont typeface="StarSymbol"/>
              <a:buChar char="●"/>
              <a:defRPr lang="ru-RU" sz="15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</a:defRPr>
            </a:lvl5pPr>
            <a:lvl6pPr marL="2592000" marR="0" lvl="5" indent="-216000">
              <a:spcBef>
                <a:spcPts val="213"/>
              </a:spcBef>
              <a:spcAft>
                <a:spcPts val="0"/>
              </a:spcAft>
              <a:buClr>
                <a:srgbClr val="FF6600"/>
              </a:buClr>
              <a:buSzPct val="45000"/>
              <a:buFont typeface="StarSymbol"/>
              <a:buChar char="●"/>
              <a:defRPr lang="ru-RU" sz="15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</a:defRPr>
            </a:lvl6pPr>
            <a:lvl7pPr marL="3024000" marR="0" lvl="6" indent="-216000">
              <a:spcBef>
                <a:spcPts val="213"/>
              </a:spcBef>
              <a:spcAft>
                <a:spcPts val="0"/>
              </a:spcAft>
              <a:buClr>
                <a:srgbClr val="FF6600"/>
              </a:buClr>
              <a:buSzPct val="45000"/>
              <a:buFont typeface="StarSymbol"/>
              <a:buChar char="●"/>
              <a:defRPr lang="ru-RU" sz="15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</a:defRPr>
            </a:lvl7pPr>
            <a:lvl8pPr marL="3456000" marR="0" lvl="7" indent="-216000">
              <a:spcBef>
                <a:spcPts val="213"/>
              </a:spcBef>
              <a:spcAft>
                <a:spcPts val="0"/>
              </a:spcAft>
              <a:buClr>
                <a:srgbClr val="FF6600"/>
              </a:buClr>
              <a:buSzPct val="45000"/>
              <a:buFont typeface="StarSymbol"/>
              <a:buChar char="●"/>
              <a:defRPr lang="ru-RU" sz="15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</a:defRPr>
            </a:lvl8pPr>
            <a:lvl9pPr marL="3887999" marR="0" lvl="8" indent="-216000">
              <a:spcBef>
                <a:spcPts val="213"/>
              </a:spcBef>
              <a:spcAft>
                <a:spcPts val="0"/>
              </a:spcAft>
              <a:buClr>
                <a:srgbClr val="FF6600"/>
              </a:buClr>
              <a:buSzPct val="45000"/>
              <a:buFont typeface="StarSymbol"/>
              <a:buChar char="●"/>
              <a:defRPr lang="ru-RU" sz="15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</a:defRPr>
            </a:lvl9pPr>
          </a:lstStyle>
          <a:p>
            <a:pPr marL="0" lvl="0" indent="0" algn="l" rtl="0">
              <a:spcBef>
                <a:spcPts val="1191"/>
              </a:spcBef>
              <a:spcAft>
                <a:spcPts val="992"/>
              </a:spcAft>
              <a:buNone/>
            </a:pPr>
            <a:endParaRPr lang="ru-RU" sz="2600" dirty="0"/>
          </a:p>
          <a:p>
            <a:pPr marL="0" lvl="0" indent="0" algn="l" rtl="0">
              <a:spcBef>
                <a:spcPts val="1191"/>
              </a:spcBef>
              <a:spcAft>
                <a:spcPts val="992"/>
              </a:spcAft>
              <a:buNone/>
            </a:pPr>
            <a:r>
              <a:rPr lang="ru-RU" sz="1800" dirty="0"/>
              <a:t>Вскоре он был введён в известную в Петербурге семью </a:t>
            </a:r>
            <a:r>
              <a:rPr lang="ru-RU" sz="1800" dirty="0" err="1"/>
              <a:t>Майковых</a:t>
            </a:r>
            <a:r>
              <a:rPr lang="ru-RU" sz="1800" dirty="0"/>
              <a:t>, их дом на тот момент считался культурным столичным очагом, там ежедневно собиралась творческая знать – художники, писатели, музыканты. Иван обучал старших сыновей семейства </a:t>
            </a:r>
            <a:r>
              <a:rPr lang="ru-RU" sz="1800" dirty="0" err="1"/>
              <a:t>Апполона</a:t>
            </a:r>
            <a:r>
              <a:rPr lang="ru-RU" sz="1800" dirty="0"/>
              <a:t> и Валериана русской словесности и латинскому языку. Так он решил подзаработать на жизнь, потому что жалование в департаменте было незначительным, а брать помощь от родных Гончаров не </a:t>
            </a:r>
            <a:r>
              <a:rPr lang="ru-RU" sz="1800" dirty="0" err="1"/>
              <a:t>хотел.На</a:t>
            </a:r>
            <a:r>
              <a:rPr lang="ru-RU" sz="1800" dirty="0"/>
              <a:t> это же время приходятся его первые литературные труды. Сначала он занялся переводами английских и немецких романов. Это была хорошая школа для писателя, он оттачивал своё мастерство, вырабатывал собственный стиль.</a:t>
            </a:r>
          </a:p>
        </p:txBody>
      </p:sp>
      <p:pic>
        <p:nvPicPr>
          <p:cNvPr id="3" name="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5940000" y="1080000"/>
            <a:ext cx="3535200" cy="3535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CD81C451-EAA5-4C8A-9654-843BB19E2F3D}" type="slidenum">
              <a:t>5</a:t>
            </a:fld>
            <a:endParaRPr lang="ru-RU"/>
          </a:p>
        </p:txBody>
      </p:sp>
      <p:sp>
        <p:nvSpPr>
          <p:cNvPr id="2" name="Текст 1"/>
          <p:cNvSpPr txBox="1">
            <a:spLocks noGrp="1"/>
          </p:cNvSpPr>
          <p:nvPr>
            <p:ph type="body" idx="4294967295"/>
          </p:nvPr>
        </p:nvSpPr>
        <p:spPr>
          <a:xfrm>
            <a:off x="5148360" y="1080000"/>
            <a:ext cx="4391640" cy="3960000"/>
          </a:xfrm>
        </p:spPr>
        <p:txBody>
          <a:bodyPr vert="horz"/>
          <a:lstStyle>
            <a:defPPr marL="432000" marR="0" lvl="0" indent="-324000">
              <a:spcBef>
                <a:spcPts val="1057"/>
              </a:spcBef>
              <a:spcAft>
                <a:spcPts val="0"/>
              </a:spcAft>
              <a:buClr>
                <a:srgbClr val="FF6600"/>
              </a:buClr>
              <a:buSzPct val="45000"/>
              <a:buFont typeface="StarSymbol"/>
              <a:buNone/>
              <a:defRPr lang="ru-RU" sz="24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</a:defRPr>
            </a:defPPr>
            <a:lvl1pPr marL="432000" marR="0" lvl="0" indent="-324000">
              <a:spcBef>
                <a:spcPts val="1057"/>
              </a:spcBef>
              <a:spcAft>
                <a:spcPts val="0"/>
              </a:spcAft>
              <a:buClr>
                <a:srgbClr val="FF6600"/>
              </a:buClr>
              <a:buSzPct val="45000"/>
              <a:buFont typeface="StarSymbol"/>
              <a:buChar char="●"/>
              <a:defRPr lang="ru-RU" sz="24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</a:defRPr>
            </a:lvl1pPr>
            <a:lvl2pPr marL="864000" marR="0" lvl="1" indent="-324000">
              <a:spcBef>
                <a:spcPts val="850"/>
              </a:spcBef>
              <a:spcAft>
                <a:spcPts val="0"/>
              </a:spcAft>
              <a:buClr>
                <a:srgbClr val="FF6600"/>
              </a:buClr>
              <a:buSzPct val="75000"/>
              <a:buFont typeface="StarSymbol"/>
              <a:buChar char="–"/>
              <a:defRPr lang="ru-RU" sz="21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</a:defRPr>
            </a:lvl2pPr>
            <a:lvl3pPr marL="1295999" marR="0" lvl="2" indent="-288000">
              <a:spcBef>
                <a:spcPts val="635"/>
              </a:spcBef>
              <a:spcAft>
                <a:spcPts val="0"/>
              </a:spcAft>
              <a:buClr>
                <a:srgbClr val="FF6600"/>
              </a:buClr>
              <a:buSzPct val="45000"/>
              <a:buFont typeface="StarSymbol"/>
              <a:buChar char="●"/>
              <a:defRPr lang="ru-RU" sz="18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</a:defRPr>
            </a:lvl3pPr>
            <a:lvl4pPr marL="1728000" marR="0" lvl="3" indent="-216000">
              <a:spcBef>
                <a:spcPts val="425"/>
              </a:spcBef>
              <a:spcAft>
                <a:spcPts val="0"/>
              </a:spcAft>
              <a:buClr>
                <a:srgbClr val="FF6600"/>
              </a:buClr>
              <a:buSzPct val="75000"/>
              <a:buFont typeface="StarSymbol"/>
              <a:buChar char="–"/>
              <a:defRPr lang="ru-RU" sz="15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</a:defRPr>
            </a:lvl4pPr>
            <a:lvl5pPr marL="2160000" marR="0" lvl="4" indent="-216000">
              <a:spcBef>
                <a:spcPts val="213"/>
              </a:spcBef>
              <a:spcAft>
                <a:spcPts val="0"/>
              </a:spcAft>
              <a:buClr>
                <a:srgbClr val="FF6600"/>
              </a:buClr>
              <a:buSzPct val="45000"/>
              <a:buFont typeface="StarSymbol"/>
              <a:buChar char="●"/>
              <a:defRPr lang="ru-RU" sz="15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</a:defRPr>
            </a:lvl5pPr>
            <a:lvl6pPr marL="2592000" marR="0" lvl="5" indent="-216000">
              <a:spcBef>
                <a:spcPts val="213"/>
              </a:spcBef>
              <a:spcAft>
                <a:spcPts val="0"/>
              </a:spcAft>
              <a:buClr>
                <a:srgbClr val="FF6600"/>
              </a:buClr>
              <a:buSzPct val="45000"/>
              <a:buFont typeface="StarSymbol"/>
              <a:buChar char="●"/>
              <a:defRPr lang="ru-RU" sz="15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</a:defRPr>
            </a:lvl6pPr>
            <a:lvl7pPr marL="3024000" marR="0" lvl="6" indent="-216000">
              <a:spcBef>
                <a:spcPts val="213"/>
              </a:spcBef>
              <a:spcAft>
                <a:spcPts val="0"/>
              </a:spcAft>
              <a:buClr>
                <a:srgbClr val="FF6600"/>
              </a:buClr>
              <a:buSzPct val="45000"/>
              <a:buFont typeface="StarSymbol"/>
              <a:buChar char="●"/>
              <a:defRPr lang="ru-RU" sz="15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</a:defRPr>
            </a:lvl7pPr>
            <a:lvl8pPr marL="3456000" marR="0" lvl="7" indent="-216000">
              <a:spcBef>
                <a:spcPts val="213"/>
              </a:spcBef>
              <a:spcAft>
                <a:spcPts val="0"/>
              </a:spcAft>
              <a:buClr>
                <a:srgbClr val="FF6600"/>
              </a:buClr>
              <a:buSzPct val="45000"/>
              <a:buFont typeface="StarSymbol"/>
              <a:buChar char="●"/>
              <a:defRPr lang="ru-RU" sz="15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</a:defRPr>
            </a:lvl8pPr>
            <a:lvl9pPr marL="3887999" marR="0" lvl="8" indent="-216000">
              <a:spcBef>
                <a:spcPts val="213"/>
              </a:spcBef>
              <a:spcAft>
                <a:spcPts val="0"/>
              </a:spcAft>
              <a:buClr>
                <a:srgbClr val="FF6600"/>
              </a:buClr>
              <a:buSzPct val="45000"/>
              <a:buFont typeface="StarSymbol"/>
              <a:buChar char="●"/>
              <a:defRPr lang="ru-RU" sz="15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</a:defRPr>
            </a:lvl9pPr>
          </a:lstStyle>
          <a:p>
            <a:pPr lvl="0" rtl="0"/>
            <a:r>
              <a:rPr lang="ru-RU"/>
              <a:t>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-90720" y="819052"/>
            <a:ext cx="9595528" cy="4220948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1400" b="0" i="0" u="none" strike="noStrike" kern="1200" cap="none" dirty="0">
                <a:ln>
                  <a:noFill/>
                </a:ln>
                <a:latin typeface="Liberation Sans" pitchFamily="18"/>
                <a:ea typeface="DejaVu Sans" pitchFamily="2"/>
                <a:cs typeface="DejaVu Sans" pitchFamily="2"/>
              </a:rPr>
              <a:t>В салоне </a:t>
            </a:r>
            <a:r>
              <a:rPr lang="ru-RU" sz="1400" b="0" i="0" u="none" strike="noStrike" kern="1200" cap="none" dirty="0" err="1">
                <a:ln>
                  <a:noFill/>
                </a:ln>
                <a:latin typeface="Liberation Sans" pitchFamily="18"/>
                <a:ea typeface="DejaVu Sans" pitchFamily="2"/>
                <a:cs typeface="DejaVu Sans" pitchFamily="2"/>
              </a:rPr>
              <a:t>Майковых</a:t>
            </a:r>
            <a:r>
              <a:rPr lang="ru-RU" sz="1400" b="0" i="0" u="none" strike="noStrike" kern="1200" cap="none" dirty="0">
                <a:ln>
                  <a:noFill/>
                </a:ln>
                <a:latin typeface="Liberation Sans" pitchFamily="18"/>
                <a:ea typeface="DejaVu Sans" pitchFamily="2"/>
                <a:cs typeface="DejaVu Sans" pitchFamily="2"/>
              </a:rPr>
              <a:t> Иван очень быстро стал своим </a:t>
            </a:r>
            <a:r>
              <a:rPr lang="ru-RU" sz="1400" b="0" i="0" u="none" strike="noStrike" kern="1200" cap="none" dirty="0" smtClean="0">
                <a:ln>
                  <a:noFill/>
                </a:ln>
                <a:latin typeface="Liberation Sans" pitchFamily="18"/>
                <a:ea typeface="DejaVu Sans" pitchFamily="2"/>
                <a:cs typeface="DejaVu Sans" pitchFamily="2"/>
              </a:rPr>
              <a:t>человеком и </a:t>
            </a:r>
            <a:r>
              <a:rPr lang="ru-RU" sz="1400" b="0" i="0" u="none" strike="noStrike" kern="1200" cap="none" dirty="0">
                <a:ln>
                  <a:noFill/>
                </a:ln>
                <a:latin typeface="Liberation Sans" pitchFamily="18"/>
                <a:ea typeface="DejaVu Sans" pitchFamily="2"/>
                <a:cs typeface="DejaVu Sans" pitchFamily="2"/>
              </a:rPr>
              <a:t>в скором времени в их рукописных </a:t>
            </a:r>
            <a:r>
              <a:rPr lang="ru-RU" sz="1400" b="0" i="0" u="none" strike="noStrike" kern="1200" cap="none" dirty="0" smtClean="0">
                <a:ln>
                  <a:noFill/>
                </a:ln>
                <a:latin typeface="Liberation Sans" pitchFamily="18"/>
                <a:ea typeface="DejaVu Sans" pitchFamily="2"/>
                <a:cs typeface="DejaVu Sans" pitchFamily="2"/>
              </a:rPr>
              <a:t>альманахах</a:t>
            </a: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1400" b="0" i="0" u="none" strike="noStrike" kern="1200" cap="none" dirty="0" smtClean="0">
                <a:ln>
                  <a:noFill/>
                </a:ln>
                <a:latin typeface="Liberation Sans" pitchFamily="18"/>
                <a:ea typeface="DejaVu Sans" pitchFamily="2"/>
                <a:cs typeface="DejaVu Sans" pitchFamily="2"/>
              </a:rPr>
              <a:t> </a:t>
            </a:r>
            <a:r>
              <a:rPr lang="ru-RU" sz="1400" b="0" i="0" u="none" strike="noStrike" kern="1200" cap="none" dirty="0">
                <a:ln>
                  <a:noFill/>
                </a:ln>
                <a:latin typeface="Liberation Sans" pitchFamily="18"/>
                <a:ea typeface="DejaVu Sans" pitchFamily="2"/>
                <a:cs typeface="DejaVu Sans" pitchFamily="2"/>
              </a:rPr>
              <a:t>опубликовал первые труды:</a:t>
            </a: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1400" b="0" i="0" u="none" strike="noStrike" kern="1200" cap="none" dirty="0">
                <a:ln>
                  <a:noFill/>
                </a:ln>
                <a:latin typeface="Liberation Sans" pitchFamily="18"/>
                <a:ea typeface="DejaVu Sans" pitchFamily="2"/>
                <a:cs typeface="DejaVu Sans" pitchFamily="2"/>
              </a:rPr>
              <a:t>«Счастливая ошибка»;</a:t>
            </a: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1400" b="0" i="0" u="none" strike="noStrike" kern="1200" cap="none" dirty="0">
                <a:ln>
                  <a:noFill/>
                </a:ln>
                <a:latin typeface="Liberation Sans" pitchFamily="18"/>
                <a:ea typeface="DejaVu Sans" pitchFamily="2"/>
                <a:cs typeface="DejaVu Sans" pitchFamily="2"/>
              </a:rPr>
              <a:t>«Лихая </a:t>
            </a:r>
            <a:r>
              <a:rPr lang="ru-RU" sz="1400" b="0" i="0" u="none" strike="noStrike" kern="1200" cap="none" dirty="0" err="1">
                <a:ln>
                  <a:noFill/>
                </a:ln>
                <a:latin typeface="Liberation Sans" pitchFamily="18"/>
                <a:ea typeface="DejaVu Sans" pitchFamily="2"/>
                <a:cs typeface="DejaVu Sans" pitchFamily="2"/>
              </a:rPr>
              <a:t>болесть</a:t>
            </a:r>
            <a:r>
              <a:rPr lang="ru-RU" sz="1400" b="0" i="0" u="none" strike="noStrike" kern="1200" cap="none" dirty="0">
                <a:ln>
                  <a:noFill/>
                </a:ln>
                <a:latin typeface="Liberation Sans" pitchFamily="18"/>
                <a:ea typeface="DejaVu Sans" pitchFamily="2"/>
                <a:cs typeface="DejaVu Sans" pitchFamily="2"/>
              </a:rPr>
              <a:t>»;</a:t>
            </a: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1400" b="0" i="0" u="none" strike="noStrike" kern="1200" cap="none" dirty="0">
                <a:ln>
                  <a:noFill/>
                </a:ln>
                <a:latin typeface="Liberation Sans" pitchFamily="18"/>
                <a:ea typeface="DejaVu Sans" pitchFamily="2"/>
                <a:cs typeface="DejaVu Sans" pitchFamily="2"/>
              </a:rPr>
              <a:t>«Дурно жить на свете?»;</a:t>
            </a: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1400" b="0" i="0" u="none" strike="noStrike" kern="1200" cap="none" dirty="0">
                <a:ln>
                  <a:noFill/>
                </a:ln>
                <a:latin typeface="Liberation Sans" pitchFamily="18"/>
                <a:ea typeface="DejaVu Sans" pitchFamily="2"/>
                <a:cs typeface="DejaVu Sans" pitchFamily="2"/>
              </a:rPr>
              <a:t>«Пепиньерка».</a:t>
            </a: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ru-RU" sz="1400" b="0" i="0" u="none" strike="noStrike" kern="1200" cap="none" dirty="0">
                <a:ln>
                  <a:noFill/>
                </a:ln>
                <a:latin typeface="Liberation Sans" pitchFamily="18"/>
                <a:ea typeface="DejaVu Sans" pitchFamily="2"/>
                <a:cs typeface="DejaVu Sans" pitchFamily="2"/>
              </a:rPr>
              <a:t>Узкий круг читателей по достоинству оценил произведения Гончарова, и он с вдохновением взялся за более серьёзные работы.</a:t>
            </a:r>
          </a:p>
        </p:txBody>
      </p:sp>
      <p:pic>
        <p:nvPicPr>
          <p:cNvPr id="4" name="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3960000" y="2934000"/>
            <a:ext cx="2340000" cy="210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3F10B40D-303D-44EE-A29F-3E77BC53C46B}" type="slidenum">
              <a:t>6</a:t>
            </a:fld>
            <a:endParaRPr lang="ru-RU"/>
          </a:p>
        </p:txBody>
      </p:sp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/>
        <p:txBody>
          <a:bodyPr vert="horz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 rtl="0">
              <a:buNone/>
            </a:pPr>
            <a:r>
              <a:rPr lang="ru-RU"/>
              <a:t>Последние годы жизни</a:t>
            </a:r>
          </a:p>
        </p:txBody>
      </p:sp>
      <p:sp>
        <p:nvSpPr>
          <p:cNvPr id="3" name="Текст 2"/>
          <p:cNvSpPr txBox="1">
            <a:spLocks noGrp="1"/>
          </p:cNvSpPr>
          <p:nvPr>
            <p:ph type="body" idx="4294967295"/>
          </p:nvPr>
        </p:nvSpPr>
        <p:spPr>
          <a:xfrm>
            <a:off x="288360" y="1260000"/>
            <a:ext cx="4391640" cy="4410000"/>
          </a:xfrm>
        </p:spPr>
        <p:txBody>
          <a:bodyPr vert="horz"/>
          <a:lstStyle>
            <a:defPPr marL="432000" marR="0" lvl="0" indent="-324000">
              <a:spcBef>
                <a:spcPts val="1057"/>
              </a:spcBef>
              <a:spcAft>
                <a:spcPts val="0"/>
              </a:spcAft>
              <a:buClr>
                <a:srgbClr val="FF6600"/>
              </a:buClr>
              <a:buSzPct val="45000"/>
              <a:buFont typeface="StarSymbol"/>
              <a:buNone/>
              <a:defRPr lang="ru-RU" sz="24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</a:defRPr>
            </a:defPPr>
            <a:lvl1pPr marL="432000" marR="0" lvl="0" indent="-324000">
              <a:spcBef>
                <a:spcPts val="1057"/>
              </a:spcBef>
              <a:spcAft>
                <a:spcPts val="0"/>
              </a:spcAft>
              <a:buClr>
                <a:srgbClr val="FF6600"/>
              </a:buClr>
              <a:buSzPct val="45000"/>
              <a:buFont typeface="StarSymbol"/>
              <a:buChar char="●"/>
              <a:defRPr lang="ru-RU" sz="24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</a:defRPr>
            </a:lvl1pPr>
            <a:lvl2pPr marL="864000" marR="0" lvl="1" indent="-324000">
              <a:spcBef>
                <a:spcPts val="850"/>
              </a:spcBef>
              <a:spcAft>
                <a:spcPts val="0"/>
              </a:spcAft>
              <a:buClr>
                <a:srgbClr val="FF6600"/>
              </a:buClr>
              <a:buSzPct val="75000"/>
              <a:buFont typeface="StarSymbol"/>
              <a:buChar char="–"/>
              <a:defRPr lang="ru-RU" sz="21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</a:defRPr>
            </a:lvl2pPr>
            <a:lvl3pPr marL="1295999" marR="0" lvl="2" indent="-288000">
              <a:spcBef>
                <a:spcPts val="635"/>
              </a:spcBef>
              <a:spcAft>
                <a:spcPts val="0"/>
              </a:spcAft>
              <a:buClr>
                <a:srgbClr val="FF6600"/>
              </a:buClr>
              <a:buSzPct val="45000"/>
              <a:buFont typeface="StarSymbol"/>
              <a:buChar char="●"/>
              <a:defRPr lang="ru-RU" sz="18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</a:defRPr>
            </a:lvl3pPr>
            <a:lvl4pPr marL="1728000" marR="0" lvl="3" indent="-216000">
              <a:spcBef>
                <a:spcPts val="425"/>
              </a:spcBef>
              <a:spcAft>
                <a:spcPts val="0"/>
              </a:spcAft>
              <a:buClr>
                <a:srgbClr val="FF6600"/>
              </a:buClr>
              <a:buSzPct val="75000"/>
              <a:buFont typeface="StarSymbol"/>
              <a:buChar char="–"/>
              <a:defRPr lang="ru-RU" sz="15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</a:defRPr>
            </a:lvl4pPr>
            <a:lvl5pPr marL="2160000" marR="0" lvl="4" indent="-216000">
              <a:spcBef>
                <a:spcPts val="213"/>
              </a:spcBef>
              <a:spcAft>
                <a:spcPts val="0"/>
              </a:spcAft>
              <a:buClr>
                <a:srgbClr val="FF6600"/>
              </a:buClr>
              <a:buSzPct val="45000"/>
              <a:buFont typeface="StarSymbol"/>
              <a:buChar char="●"/>
              <a:defRPr lang="ru-RU" sz="15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</a:defRPr>
            </a:lvl5pPr>
            <a:lvl6pPr marL="2592000" marR="0" lvl="5" indent="-216000">
              <a:spcBef>
                <a:spcPts val="213"/>
              </a:spcBef>
              <a:spcAft>
                <a:spcPts val="0"/>
              </a:spcAft>
              <a:buClr>
                <a:srgbClr val="FF6600"/>
              </a:buClr>
              <a:buSzPct val="45000"/>
              <a:buFont typeface="StarSymbol"/>
              <a:buChar char="●"/>
              <a:defRPr lang="ru-RU" sz="15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</a:defRPr>
            </a:lvl6pPr>
            <a:lvl7pPr marL="3024000" marR="0" lvl="6" indent="-216000">
              <a:spcBef>
                <a:spcPts val="213"/>
              </a:spcBef>
              <a:spcAft>
                <a:spcPts val="0"/>
              </a:spcAft>
              <a:buClr>
                <a:srgbClr val="FF6600"/>
              </a:buClr>
              <a:buSzPct val="45000"/>
              <a:buFont typeface="StarSymbol"/>
              <a:buChar char="●"/>
              <a:defRPr lang="ru-RU" sz="15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</a:defRPr>
            </a:lvl7pPr>
            <a:lvl8pPr marL="3456000" marR="0" lvl="7" indent="-216000">
              <a:spcBef>
                <a:spcPts val="213"/>
              </a:spcBef>
              <a:spcAft>
                <a:spcPts val="0"/>
              </a:spcAft>
              <a:buClr>
                <a:srgbClr val="FF6600"/>
              </a:buClr>
              <a:buSzPct val="45000"/>
              <a:buFont typeface="StarSymbol"/>
              <a:buChar char="●"/>
              <a:defRPr lang="ru-RU" sz="15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</a:defRPr>
            </a:lvl8pPr>
            <a:lvl9pPr marL="3887999" marR="0" lvl="8" indent="-216000">
              <a:spcBef>
                <a:spcPts val="213"/>
              </a:spcBef>
              <a:spcAft>
                <a:spcPts val="0"/>
              </a:spcAft>
              <a:buClr>
                <a:srgbClr val="FF6600"/>
              </a:buClr>
              <a:buSzPct val="45000"/>
              <a:buFont typeface="StarSymbol"/>
              <a:buChar char="●"/>
              <a:defRPr lang="ru-RU" sz="1500" b="0" i="0" u="none" strike="noStrike" kern="1200" cap="none">
                <a:ln>
                  <a:noFill/>
                </a:ln>
                <a:highlight>
                  <a:scrgbClr r="0" g="0" b="0">
                    <a:alpha val="0"/>
                  </a:scrgbClr>
                </a:highlight>
                <a:latin typeface="Liberation Sans" pitchFamily="18"/>
              </a:defRPr>
            </a:lvl9pPr>
          </a:lstStyle>
          <a:p>
            <a:pPr lvl="0" rtl="0">
              <a:buNone/>
            </a:pPr>
            <a:r>
              <a:rPr lang="ru-RU" sz="2100"/>
              <a:t>После романа «Обрыв» писатель часто впадал в депрессию, писал немного,в основном этюды в области критики. Однажды простудившись, он заболел воспалением лёгких, из-за чего умер 15(27) сентября 1891 года, в возрасте 79 лет.</a:t>
            </a:r>
          </a:p>
        </p:txBody>
      </p:sp>
      <p:pic>
        <p:nvPicPr>
          <p:cNvPr id="4" name="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5138640" y="720000"/>
            <a:ext cx="3681359" cy="450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487C6BE8-B80D-4E0B-B370-BE40E76D0C61}" type="slidenum">
              <a:t>7</a:t>
            </a:fld>
            <a:endParaRPr lang="ru-RU"/>
          </a:p>
        </p:txBody>
      </p:sp>
      <p:pic>
        <p:nvPicPr>
          <p:cNvPr id="2" name="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1772890" y="387003"/>
            <a:ext cx="5220000" cy="326232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одзаголовок 2"/>
          <p:cNvSpPr txBox="1">
            <a:spLocks noGrp="1"/>
          </p:cNvSpPr>
          <p:nvPr>
            <p:ph type="subTitle" idx="4294967295"/>
          </p:nvPr>
        </p:nvSpPr>
        <p:spPr>
          <a:xfrm>
            <a:off x="360000" y="2340000"/>
            <a:ext cx="9000000" cy="3960000"/>
          </a:xfrm>
        </p:spPr>
        <p:txBody>
          <a:bodyPr vert="horz" anchor="ctr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lvl="0" indent="0" algn="ctr" rtl="0">
              <a:buNone/>
            </a:pPr>
            <a:r>
              <a:rPr lang="ru-RU" sz="3200">
                <a:highlight>
                  <a:srgbClr val="FFFFFF"/>
                </a:highlight>
              </a:rPr>
              <a:t> Спасибо за внимание!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encil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Pencil1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385</Words>
  <Application>Microsoft Office PowerPoint</Application>
  <PresentationFormat>Экран (4:3)</PresentationFormat>
  <Paragraphs>27</Paragraphs>
  <Slides>7</Slides>
  <Notes>7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7</vt:i4>
      </vt:variant>
    </vt:vector>
  </HeadingPairs>
  <TitlesOfParts>
    <vt:vector size="9" baseType="lpstr">
      <vt:lpstr>Pencil</vt:lpstr>
      <vt:lpstr>Pencil1</vt:lpstr>
      <vt:lpstr>Тема:И.А.Гончаров — педагог, писатель,наставник.</vt:lpstr>
      <vt:lpstr>Детство и юность.</vt:lpstr>
      <vt:lpstr>Образование.</vt:lpstr>
      <vt:lpstr>Презентация PowerPoint</vt:lpstr>
      <vt:lpstr>Презентация PowerPoint</vt:lpstr>
      <vt:lpstr>Последние годы жизни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Pencil</dc:title>
  <dc:creator>Студент</dc:creator>
  <cp:lastModifiedBy>Студент</cp:lastModifiedBy>
  <cp:revision>5</cp:revision>
  <dcterms:created xsi:type="dcterms:W3CDTF">2023-11-06T15:27:41Z</dcterms:created>
  <dcterms:modified xsi:type="dcterms:W3CDTF">2023-11-09T09:56:16Z</dcterms:modified>
</cp:coreProperties>
</file>